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12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6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36CE0-F070-7684-4CEA-4D0125B09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489C3A-17BA-F840-638E-114D4F600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92DF02-84B2-B51F-0783-B8AC4CA1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3C32B7-16A4-1E03-4C9D-B82E881E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ADFAC-2BF7-62B2-8B6F-21F82C27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9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BC3C4-DCC5-0508-A01D-BF13E0D8C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9732CD-2A41-CD37-9361-CA2BF4DB0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7E6F0-E893-DC75-AEB5-BADE31C44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2EB4FE-1B66-A127-4537-519FB77E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0072A-8725-F3C9-F6C4-7677DBF7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80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B1486-8BEF-889C-4E7E-AB645040E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49424-F238-5B2D-93CF-B3C2CDA34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9EF11-2824-F3F2-BB6C-66D8F7D2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0DC85-99B2-3681-A565-8FF85470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965DF2-9D76-582A-5491-A1B1D025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35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1959-1D7A-3D02-A3BA-71714C80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0F1AE-5A42-2255-8332-0661C184A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3AB03-D88D-6D34-70F1-8D193412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D3DF-4E13-E6BA-646E-1B7445C5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46F54-E473-F066-3B63-36BFC16A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F3B58-914B-C449-9A50-F53F4818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B65892-659C-38E5-DFD6-0B03E4753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E8A96-591F-4633-A4B8-A263BED2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F0BC-642C-5A6A-F0E4-10F041E0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2FE64-A251-26DD-9766-D12544AEF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51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05721-E10D-7838-7E31-48B2ADE6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9F5CFB-4434-2026-C081-CA1CFDF67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51B902-0E59-5F89-C5FF-925AF5EF0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0AB9B9-0114-928A-E021-92FBDB63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5EE70D-7E0E-6F21-70FB-A099CF50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2A1DA9-6688-E48D-4BEF-F638B369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C0BCB-A5C7-7CC0-5786-B355444F4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2B1FED-B387-CB27-6EE4-51BD168B8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54FC7-5DB3-6A24-8743-27397F897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0598BC-4085-9FD3-EF54-AAFD2C045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FFC8F-15E4-731D-7FB3-71A4848A7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8653E-457A-6F03-A541-EECE0030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68B36F-0376-D448-592A-06AA10F5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1E2AD6-5C5C-CDEA-ECB6-A11A195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79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0E75-A7B0-CC19-826D-2267AA4B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A260E-E808-DDDB-6587-5A0C8A23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AFA2C2-9CA6-3FAA-ED76-DD31AC00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E68D0F-C4A3-955E-3987-054826A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9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56C5A1-BE74-84BE-2A7E-C6EDF3825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B94593-7A39-DBC3-CC46-F06D8CC4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468BC-510D-4D59-48AF-B105CF4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5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9C56F-584E-B53D-012F-947701ED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B2845E-B975-4C66-488D-19A7A513D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648A3C-302E-1517-6CD6-A10CBA6C0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FAF12-D4D3-2E14-D9BD-75F0D837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73592A-6E57-205F-7E0A-C4D40FA5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F0EF-EEDC-B330-F116-089821C4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6717-5C2C-DC3A-B7D3-95A077B4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B517FA-B322-8C08-461F-61780F73B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C99C4-D712-9B92-3E41-67C95463D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324C2-1DF9-22A3-B2EE-6228E0ED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2F14C-721E-2353-2058-9F41B090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E94766-399C-B729-52DF-75B580B6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99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FA6BB-9EDA-0714-A7FF-13458B0A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0BC7FF-F093-9FA0-FB16-3A41D27B3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526FF-5FFD-31E2-BAB3-776F97EA5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8A63A-32EC-4BAC-8FBD-FA821D9570F2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EC49-F109-5B9A-529B-28C88645D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2E00F6-2C4F-0E5C-A429-4A47C8121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62BC4-73BD-4F07-BD54-7CD50B18A4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8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5F31D8-11FA-815A-F63A-91B107B9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3" y="3723911"/>
            <a:ext cx="3404936" cy="23881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92439F4-B792-C652-A5E3-B4F92E68D6B8}"/>
              </a:ext>
            </a:extLst>
          </p:cNvPr>
          <p:cNvSpPr/>
          <p:nvPr/>
        </p:nvSpPr>
        <p:spPr>
          <a:xfrm>
            <a:off x="2085473" y="3723911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368968" y="481263"/>
            <a:ext cx="8922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# Define the window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window_size = (64, 64)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the step size</a:t>
            </a:r>
          </a:p>
          <a:p>
            <a:r>
              <a:rPr lang="en-US" altLang="ko-KR">
                <a:latin typeface="Consolas" panose="020B0609020204030204" pitchFamily="49" charset="0"/>
              </a:rPr>
              <a:t>step_size = (8, 8)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# Define how many steps to take in x and y directions</a:t>
            </a:r>
          </a:p>
          <a:p>
            <a:r>
              <a:rPr lang="en-US" altLang="ko-KR">
                <a:latin typeface="Consolas" panose="020B0609020204030204" pitchFamily="49" charset="0"/>
              </a:rPr>
              <a:t>x_steps = np.arange(0, image.shape[1] - window_size[1], step_size[0])</a:t>
            </a:r>
          </a:p>
          <a:p>
            <a:r>
              <a:rPr lang="en-US" altLang="ko-KR">
                <a:latin typeface="Consolas" panose="020B0609020204030204" pitchFamily="49" charset="0"/>
              </a:rPr>
              <a:t>y_steps = np.arange(0, image.shape[0] - window_size[0], step_size[1])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BCA62-161B-D267-757E-0DB0DCADFAD0}"/>
              </a:ext>
            </a:extLst>
          </p:cNvPr>
          <p:cNvSpPr txBox="1"/>
          <p:nvPr/>
        </p:nvSpPr>
        <p:spPr>
          <a:xfrm>
            <a:off x="2099113" y="342208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9A3D8-6416-7647-36A4-AE6F2134913B}"/>
              </a:ext>
            </a:extLst>
          </p:cNvPr>
          <p:cNvSpPr txBox="1"/>
          <p:nvPr/>
        </p:nvSpPr>
        <p:spPr>
          <a:xfrm>
            <a:off x="1706081" y="377758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500FF-2441-E915-9176-263056A6BA37}"/>
              </a:ext>
            </a:extLst>
          </p:cNvPr>
          <p:cNvSpPr/>
          <p:nvPr/>
        </p:nvSpPr>
        <p:spPr>
          <a:xfrm>
            <a:off x="2225842" y="3723910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433BBB-BA5E-90B6-5647-7B47FF308D0E}"/>
              </a:ext>
            </a:extLst>
          </p:cNvPr>
          <p:cNvCxnSpPr/>
          <p:nvPr/>
        </p:nvCxnSpPr>
        <p:spPr>
          <a:xfrm>
            <a:off x="2089484" y="342208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398DB9-C0EA-0B5E-6B04-C818968ED930}"/>
              </a:ext>
            </a:extLst>
          </p:cNvPr>
          <p:cNvCxnSpPr/>
          <p:nvPr/>
        </p:nvCxnSpPr>
        <p:spPr>
          <a:xfrm>
            <a:off x="2229853" y="3429000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1DF2E6-676D-96A6-89AC-9D2DA0DC9387}"/>
              </a:ext>
            </a:extLst>
          </p:cNvPr>
          <p:cNvSpPr txBox="1"/>
          <p:nvPr/>
        </p:nvSpPr>
        <p:spPr>
          <a:xfrm>
            <a:off x="2002866" y="31409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F91BA2-9E67-EF32-F633-8162498DF613}"/>
              </a:ext>
            </a:extLst>
          </p:cNvPr>
          <p:cNvSpPr/>
          <p:nvPr/>
        </p:nvSpPr>
        <p:spPr>
          <a:xfrm>
            <a:off x="5025188" y="3730827"/>
            <a:ext cx="465221" cy="46522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4CF82F-E739-733D-4C28-9139EBFDE257}"/>
              </a:ext>
            </a:extLst>
          </p:cNvPr>
          <p:cNvCxnSpPr/>
          <p:nvPr/>
        </p:nvCxnSpPr>
        <p:spPr>
          <a:xfrm>
            <a:off x="5490409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9FDA7A-B5F0-341E-E54B-BCA4BC3E6E03}"/>
              </a:ext>
            </a:extLst>
          </p:cNvPr>
          <p:cNvCxnSpPr/>
          <p:nvPr/>
        </p:nvCxnSpPr>
        <p:spPr>
          <a:xfrm>
            <a:off x="5025188" y="3475753"/>
            <a:ext cx="0" cy="30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6D6E15-639C-C555-AA45-CB54195CD985}"/>
              </a:ext>
            </a:extLst>
          </p:cNvPr>
          <p:cNvSpPr txBox="1"/>
          <p:nvPr/>
        </p:nvSpPr>
        <p:spPr>
          <a:xfrm>
            <a:off x="3874168" y="3091597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image.shape[1] - window_size[1]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680ECF-625B-21E2-D5B3-356AA303F0A4}"/>
              </a:ext>
            </a:extLst>
          </p:cNvPr>
          <p:cNvSpPr txBox="1"/>
          <p:nvPr/>
        </p:nvSpPr>
        <p:spPr>
          <a:xfrm>
            <a:off x="3525546" y="6071937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width==image.shape[1] 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6FC2E-EAEB-5B4F-5FAE-6A30DD076D67}"/>
              </a:ext>
            </a:extLst>
          </p:cNvPr>
          <p:cNvSpPr txBox="1"/>
          <p:nvPr/>
        </p:nvSpPr>
        <p:spPr>
          <a:xfrm>
            <a:off x="-124296" y="4773415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height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== image.shape[0]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70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4683770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0.56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075" y="4534857"/>
            <a:ext cx="3773753" cy="212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7098753" y="45624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5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232197" y="361421"/>
            <a:ext cx="5907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acc_FP = np.cumsum(FP)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acc_TP = np.cumsum(TP)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rec = acc_TP / npos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prec = np.divide(acc_TP, (acc_FP + acc_TP))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36133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32315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435533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397350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361339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3924210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423502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342900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39843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456788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3587416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4082626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4393442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547161" y="3071908"/>
            <a:ext cx="307517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897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419)]]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637968" y="193982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3294101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6BF03-2403-8D8A-ADA8-8F1B75BC19EB}"/>
              </a:ext>
            </a:extLst>
          </p:cNvPr>
          <p:cNvSpPr txBox="1"/>
          <p:nvPr/>
        </p:nvSpPr>
        <p:spPr>
          <a:xfrm>
            <a:off x="1985699" y="192775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acc_TP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2985195" y="19288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4974946" y="1915167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113C3BF-4695-C59D-4D71-473AC21892AB}"/>
              </a:ext>
            </a:extLst>
          </p:cNvPr>
          <p:cNvSpPr/>
          <p:nvPr/>
        </p:nvSpPr>
        <p:spPr>
          <a:xfrm>
            <a:off x="150113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76BADD-2DE7-A111-122D-893B57331815}"/>
              </a:ext>
            </a:extLst>
          </p:cNvPr>
          <p:cNvSpPr/>
          <p:nvPr/>
        </p:nvSpPr>
        <p:spPr>
          <a:xfrm>
            <a:off x="555176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B8EAF1-E6F3-FCBB-2002-12195A79F701}"/>
              </a:ext>
            </a:extLst>
          </p:cNvPr>
          <p:cNvSpPr/>
          <p:nvPr/>
        </p:nvSpPr>
        <p:spPr>
          <a:xfrm>
            <a:off x="960239" y="227946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352EC1-3FAD-A9B6-1D3C-168828C17D48}"/>
              </a:ext>
            </a:extLst>
          </p:cNvPr>
          <p:cNvSpPr/>
          <p:nvPr/>
        </p:nvSpPr>
        <p:spPr>
          <a:xfrm>
            <a:off x="1713275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8E146-D96B-2D24-4F39-502A5F351ACB}"/>
              </a:ext>
            </a:extLst>
          </p:cNvPr>
          <p:cNvSpPr/>
          <p:nvPr/>
        </p:nvSpPr>
        <p:spPr>
          <a:xfrm>
            <a:off x="2118338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4145E2-30AF-92E5-0763-BBABFC2A8D49}"/>
              </a:ext>
            </a:extLst>
          </p:cNvPr>
          <p:cNvSpPr/>
          <p:nvPr/>
        </p:nvSpPr>
        <p:spPr>
          <a:xfrm>
            <a:off x="2523401" y="22955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0C02A3-679D-6F64-A840-1FB8B60DA3B8}"/>
              </a:ext>
            </a:extLst>
          </p:cNvPr>
          <p:cNvSpPr/>
          <p:nvPr/>
        </p:nvSpPr>
        <p:spPr>
          <a:xfrm>
            <a:off x="5574372" y="3632655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86A323-1588-8468-114C-9C8BBD450DF2}"/>
              </a:ext>
            </a:extLst>
          </p:cNvPr>
          <p:cNvSpPr txBox="1"/>
          <p:nvPr/>
        </p:nvSpPr>
        <p:spPr>
          <a:xfrm>
            <a:off x="5443741" y="3258846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npos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3148298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3665494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4182690" y="229551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4958484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5475680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5992876" y="2291719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9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60571" y="60631"/>
            <a:ext cx="702948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calculateAveragePrecision(rec, prec):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mrec = [0] + [e for e in rec] + [1]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mpre = [0] + [e for e in prec] + [0]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range(len(mpre)-1, 0, 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mpre[i-1] = max(mpre[i-1], mpre[i])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ii = []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range(len(mrec)-1):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if mrec[1:][i] != mrec[0:-1][i]: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ii.append(i+1)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ap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ii: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ap = ap + np.sum((mrec[i] - mrec[i-1]) * mpre[i])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[ap, mpre[0:len(mpre)-1], mrec[0:len(mpre)-1], ii]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AA710-7664-BBFC-6609-97DCC9B0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21" y="5230817"/>
            <a:ext cx="2623492" cy="147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2A50B-E479-1779-9244-3D32FB7F5C5C}"/>
              </a:ext>
            </a:extLst>
          </p:cNvPr>
          <p:cNvSpPr txBox="1"/>
          <p:nvPr/>
        </p:nvSpPr>
        <p:spPr>
          <a:xfrm>
            <a:off x="6466585" y="51512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297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619DC1-1B7F-34B7-926F-307C196CD151}"/>
              </a:ext>
            </a:extLst>
          </p:cNvPr>
          <p:cNvSpPr txBox="1"/>
          <p:nvPr/>
        </p:nvSpPr>
        <p:spPr>
          <a:xfrm>
            <a:off x="7545163" y="116082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5E094-D2B8-699E-88FF-82D822D6F3AA}"/>
              </a:ext>
            </a:extLst>
          </p:cNvPr>
          <p:cNvSpPr txBox="1"/>
          <p:nvPr/>
        </p:nvSpPr>
        <p:spPr>
          <a:xfrm>
            <a:off x="9534914" y="102409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prec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C2A516A-2406-6503-DD08-98F6D4082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3" y="5230816"/>
            <a:ext cx="2619392" cy="147571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DC30AB7-55AE-A988-4DA9-5A9FE88DEBD2}"/>
              </a:ext>
            </a:extLst>
          </p:cNvPr>
          <p:cNvSpPr txBox="1"/>
          <p:nvPr/>
        </p:nvSpPr>
        <p:spPr>
          <a:xfrm>
            <a:off x="3201926" y="515128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2CB84-5FEC-AE17-9BEA-5C0D3AAF1F4E}"/>
              </a:ext>
            </a:extLst>
          </p:cNvPr>
          <p:cNvSpPr txBox="1"/>
          <p:nvPr/>
        </p:nvSpPr>
        <p:spPr>
          <a:xfrm>
            <a:off x="9731154" y="515127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800">
                <a:latin typeface="Consolas" panose="020B0609020204030204" pitchFamily="49" charset="0"/>
              </a:rPr>
              <a:t>299</a:t>
            </a:r>
            <a:endParaRPr lang="ko-KR" altLang="en-US">
              <a:latin typeface="Consolas" panose="020B0609020204030204" pitchFamily="49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12719C36-CED0-59A3-2138-18B5501B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5230816"/>
            <a:ext cx="2318084" cy="1460393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79153B-0142-EAD2-F06D-34DF3464CDAB}"/>
              </a:ext>
            </a:extLst>
          </p:cNvPr>
          <p:cNvSpPr/>
          <p:nvPr/>
        </p:nvSpPr>
        <p:spPr>
          <a:xfrm>
            <a:off x="7708266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2172AE3-89E3-ADBF-1EC6-E5B95667954A}"/>
              </a:ext>
            </a:extLst>
          </p:cNvPr>
          <p:cNvSpPr/>
          <p:nvPr/>
        </p:nvSpPr>
        <p:spPr>
          <a:xfrm>
            <a:off x="8225462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E69BD6-4224-AA5B-AEDA-2312E3B84293}"/>
              </a:ext>
            </a:extLst>
          </p:cNvPr>
          <p:cNvSpPr/>
          <p:nvPr/>
        </p:nvSpPr>
        <p:spPr>
          <a:xfrm>
            <a:off x="8742658" y="482752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E847DC-71A8-A7DF-F0F3-3B7A95CCFFEA}"/>
              </a:ext>
            </a:extLst>
          </p:cNvPr>
          <p:cNvSpPr/>
          <p:nvPr/>
        </p:nvSpPr>
        <p:spPr>
          <a:xfrm>
            <a:off x="9518452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3B8000-737D-A3DE-5F6C-BE481CE67E23}"/>
              </a:ext>
            </a:extLst>
          </p:cNvPr>
          <p:cNvSpPr/>
          <p:nvPr/>
        </p:nvSpPr>
        <p:spPr>
          <a:xfrm>
            <a:off x="10035648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A90B99C-D0D2-62D4-3F80-44953D473FC0}"/>
              </a:ext>
            </a:extLst>
          </p:cNvPr>
          <p:cNvSpPr/>
          <p:nvPr/>
        </p:nvSpPr>
        <p:spPr>
          <a:xfrm>
            <a:off x="10552844" y="478961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AE244E-3F58-136C-97BA-8D197254B61B}"/>
              </a:ext>
            </a:extLst>
          </p:cNvPr>
          <p:cNvSpPr/>
          <p:nvPr/>
        </p:nvSpPr>
        <p:spPr>
          <a:xfrm>
            <a:off x="7708266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49F05E-D6A9-C088-BAF7-5AF654B68264}"/>
              </a:ext>
            </a:extLst>
          </p:cNvPr>
          <p:cNvSpPr/>
          <p:nvPr/>
        </p:nvSpPr>
        <p:spPr>
          <a:xfrm>
            <a:off x="8225462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BD849E-22AD-496A-EC54-090EF604B2CF}"/>
              </a:ext>
            </a:extLst>
          </p:cNvPr>
          <p:cNvSpPr/>
          <p:nvPr/>
        </p:nvSpPr>
        <p:spPr>
          <a:xfrm>
            <a:off x="8742658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3A7C37-7C1A-23E1-0D53-F8EE2EDB9F6B}"/>
              </a:ext>
            </a:extLst>
          </p:cNvPr>
          <p:cNvSpPr txBox="1"/>
          <p:nvPr/>
        </p:nvSpPr>
        <p:spPr>
          <a:xfrm>
            <a:off x="7146163" y="98902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mrec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1E8EE97-6765-EBEF-9B99-5AA358834ECB}"/>
              </a:ext>
            </a:extLst>
          </p:cNvPr>
          <p:cNvSpPr/>
          <p:nvPr/>
        </p:nvSpPr>
        <p:spPr>
          <a:xfrm>
            <a:off x="7191070" y="13091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CA307BD-A147-4386-2CF2-DF0F1573F011}"/>
              </a:ext>
            </a:extLst>
          </p:cNvPr>
          <p:cNvSpPr/>
          <p:nvPr/>
        </p:nvSpPr>
        <p:spPr>
          <a:xfrm>
            <a:off x="9259854" y="1309140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1E79C5-BE5C-0D99-9313-157C097A1812}"/>
              </a:ext>
            </a:extLst>
          </p:cNvPr>
          <p:cNvSpPr/>
          <p:nvPr/>
        </p:nvSpPr>
        <p:spPr>
          <a:xfrm>
            <a:off x="7708266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90BF45E-DA7E-E2D9-086D-6AE0BAA22FD8}"/>
              </a:ext>
            </a:extLst>
          </p:cNvPr>
          <p:cNvSpPr/>
          <p:nvPr/>
        </p:nvSpPr>
        <p:spPr>
          <a:xfrm>
            <a:off x="8225462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4147688-AE2A-DAA0-D559-18D2CE5B88FE}"/>
              </a:ext>
            </a:extLst>
          </p:cNvPr>
          <p:cNvSpPr/>
          <p:nvPr/>
        </p:nvSpPr>
        <p:spPr>
          <a:xfrm>
            <a:off x="8742658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0405F4-F940-5DA6-7BE2-1C61D192E816}"/>
              </a:ext>
            </a:extLst>
          </p:cNvPr>
          <p:cNvSpPr txBox="1"/>
          <p:nvPr/>
        </p:nvSpPr>
        <p:spPr>
          <a:xfrm>
            <a:off x="7090059" y="1724818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mpre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A4ADF3-EDB3-A075-0A3A-559580EDB464}"/>
              </a:ext>
            </a:extLst>
          </p:cNvPr>
          <p:cNvSpPr/>
          <p:nvPr/>
        </p:nvSpPr>
        <p:spPr>
          <a:xfrm>
            <a:off x="7191070" y="2074233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C8BEF3-0F84-FB5E-EC92-74D29A161293}"/>
              </a:ext>
            </a:extLst>
          </p:cNvPr>
          <p:cNvSpPr/>
          <p:nvPr/>
        </p:nvSpPr>
        <p:spPr>
          <a:xfrm>
            <a:off x="9259854" y="2074233"/>
            <a:ext cx="517196" cy="3168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7462608F-D69D-2328-90CD-5B5A85D15418}"/>
              </a:ext>
            </a:extLst>
          </p:cNvPr>
          <p:cNvSpPr/>
          <p:nvPr/>
        </p:nvSpPr>
        <p:spPr>
          <a:xfrm>
            <a:off x="9998009" y="3921754"/>
            <a:ext cx="224590" cy="17646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B913043-760C-BC6A-1316-D1C7F6D6AC18}"/>
              </a:ext>
            </a:extLst>
          </p:cNvPr>
          <p:cNvSpPr/>
          <p:nvPr/>
        </p:nvSpPr>
        <p:spPr>
          <a:xfrm>
            <a:off x="8789919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DE83E-D23C-BEFB-C78A-6E016F9C8FCC}"/>
              </a:ext>
            </a:extLst>
          </p:cNvPr>
          <p:cNvSpPr/>
          <p:nvPr/>
        </p:nvSpPr>
        <p:spPr>
          <a:xfrm>
            <a:off x="9307115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88BFA02-F475-F15B-2603-C831AFE5ADCE}"/>
              </a:ext>
            </a:extLst>
          </p:cNvPr>
          <p:cNvSpPr/>
          <p:nvPr/>
        </p:nvSpPr>
        <p:spPr>
          <a:xfrm>
            <a:off x="9824311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714C6-DBB7-0D10-6632-3FE8BE164E5A}"/>
              </a:ext>
            </a:extLst>
          </p:cNvPr>
          <p:cNvSpPr/>
          <p:nvPr/>
        </p:nvSpPr>
        <p:spPr>
          <a:xfrm>
            <a:off x="10341507" y="2867797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995B64F-3F9B-C5CE-DAD1-15CF69B47169}"/>
              </a:ext>
            </a:extLst>
          </p:cNvPr>
          <p:cNvSpPr/>
          <p:nvPr/>
        </p:nvSpPr>
        <p:spPr>
          <a:xfrm>
            <a:off x="9307115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0.25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C834F8B-F2A8-2BBC-54CA-47E31FE30E7E}"/>
              </a:ext>
            </a:extLst>
          </p:cNvPr>
          <p:cNvSpPr/>
          <p:nvPr/>
        </p:nvSpPr>
        <p:spPr>
          <a:xfrm>
            <a:off x="9824311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04EAAAC-6B21-B1FC-BC76-909743BD1988}"/>
              </a:ext>
            </a:extLst>
          </p:cNvPr>
          <p:cNvSpPr/>
          <p:nvPr/>
        </p:nvSpPr>
        <p:spPr>
          <a:xfrm>
            <a:off x="10341507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FC3A2C-6ACF-21A9-7D20-EE90092E12F3}"/>
              </a:ext>
            </a:extLst>
          </p:cNvPr>
          <p:cNvSpPr/>
          <p:nvPr/>
        </p:nvSpPr>
        <p:spPr>
          <a:xfrm>
            <a:off x="8789919" y="342900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78342C0-154D-191A-9ADF-4B1375F6454E}"/>
              </a:ext>
            </a:extLst>
          </p:cNvPr>
          <p:cNvSpPr/>
          <p:nvPr/>
        </p:nvSpPr>
        <p:spPr>
          <a:xfrm>
            <a:off x="8789919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39624AD-5537-C3A4-4A42-2023A8516F2A}"/>
              </a:ext>
            </a:extLst>
          </p:cNvPr>
          <p:cNvSpPr/>
          <p:nvPr/>
        </p:nvSpPr>
        <p:spPr>
          <a:xfrm>
            <a:off x="9311178" y="4131286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67CE80D-00AA-676F-66C9-36979E823CBA}"/>
              </a:ext>
            </a:extLst>
          </p:cNvPr>
          <p:cNvSpPr/>
          <p:nvPr/>
        </p:nvSpPr>
        <p:spPr>
          <a:xfrm>
            <a:off x="9824311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D408EF5-6299-E46D-4126-6CE59F0E7788}"/>
              </a:ext>
            </a:extLst>
          </p:cNvPr>
          <p:cNvSpPr/>
          <p:nvPr/>
        </p:nvSpPr>
        <p:spPr>
          <a:xfrm>
            <a:off x="10341507" y="4129675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1F716C-8E8F-2F6E-B32C-2D7ABEC99AAC}"/>
              </a:ext>
            </a:extLst>
          </p:cNvPr>
          <p:cNvSpPr txBox="1"/>
          <p:nvPr/>
        </p:nvSpPr>
        <p:spPr>
          <a:xfrm>
            <a:off x="8380833" y="3791121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ii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178DCF7-B55D-4AB6-E51F-BA395FC1A51D}"/>
              </a:ext>
            </a:extLst>
          </p:cNvPr>
          <p:cNvSpPr/>
          <p:nvPr/>
        </p:nvSpPr>
        <p:spPr>
          <a:xfrm>
            <a:off x="8793982" y="4704940"/>
            <a:ext cx="517196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0.75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63BF58-71C0-31D2-2EBF-58E7DC382E0E}"/>
              </a:ext>
            </a:extLst>
          </p:cNvPr>
          <p:cNvSpPr txBox="1"/>
          <p:nvPr/>
        </p:nvSpPr>
        <p:spPr>
          <a:xfrm>
            <a:off x="8412365" y="4584685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ap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34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50017EE-5B5B-F0F3-B662-0C399032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39" y="196117"/>
            <a:ext cx="5674507" cy="247687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2DC1FAD-6138-203B-A7CF-2355C7C5449D}"/>
              </a:ext>
            </a:extLst>
          </p:cNvPr>
          <p:cNvSpPr/>
          <p:nvPr/>
        </p:nvSpPr>
        <p:spPr>
          <a:xfrm>
            <a:off x="10046369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71E252D-C420-6B45-1652-9883A570433E}"/>
              </a:ext>
            </a:extLst>
          </p:cNvPr>
          <p:cNvSpPr/>
          <p:nvPr/>
        </p:nvSpPr>
        <p:spPr>
          <a:xfrm>
            <a:off x="10218435" y="587143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02461C5-204F-5B64-0486-E55DFF5C6143}"/>
              </a:ext>
            </a:extLst>
          </p:cNvPr>
          <p:cNvSpPr/>
          <p:nvPr/>
        </p:nvSpPr>
        <p:spPr>
          <a:xfrm>
            <a:off x="10098119" y="707459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5F9705A-32D8-6CA7-31DC-6BC5787C2C7D}"/>
              </a:ext>
            </a:extLst>
          </p:cNvPr>
          <p:cNvSpPr/>
          <p:nvPr/>
        </p:nvSpPr>
        <p:spPr>
          <a:xfrm>
            <a:off x="9977803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DDF3E4-9DED-1DC8-2D8F-D417E13A1CD4}"/>
              </a:ext>
            </a:extLst>
          </p:cNvPr>
          <p:cNvSpPr/>
          <p:nvPr/>
        </p:nvSpPr>
        <p:spPr>
          <a:xfrm>
            <a:off x="10270185" y="827775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7A9714-CBE1-3CEE-BFA9-084635D07907}"/>
              </a:ext>
            </a:extLst>
          </p:cNvPr>
          <p:cNvSpPr/>
          <p:nvPr/>
        </p:nvSpPr>
        <p:spPr>
          <a:xfrm>
            <a:off x="10057627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A563288-6989-9E30-B523-B1057FAE01BB}"/>
              </a:ext>
            </a:extLst>
          </p:cNvPr>
          <p:cNvSpPr/>
          <p:nvPr/>
        </p:nvSpPr>
        <p:spPr>
          <a:xfrm>
            <a:off x="10278593" y="948091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260021-DADE-77B3-A65F-B1F58B5A7D21}"/>
              </a:ext>
            </a:extLst>
          </p:cNvPr>
          <p:cNvSpPr/>
          <p:nvPr/>
        </p:nvSpPr>
        <p:spPr>
          <a:xfrm>
            <a:off x="9917645" y="106840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65C548-5BB0-B1B2-F360-A04998C7ACFE}"/>
              </a:ext>
            </a:extLst>
          </p:cNvPr>
          <p:cNvSpPr/>
          <p:nvPr/>
        </p:nvSpPr>
        <p:spPr>
          <a:xfrm>
            <a:off x="9816995" y="767617"/>
            <a:ext cx="120316" cy="1203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8E079C4-79D7-0B97-575E-317A29C3E18B}"/>
              </a:ext>
            </a:extLst>
          </p:cNvPr>
          <p:cNvSpPr/>
          <p:nvPr/>
        </p:nvSpPr>
        <p:spPr>
          <a:xfrm>
            <a:off x="11016916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BFDADB-E203-62F0-2999-E88259A1871F}"/>
              </a:ext>
            </a:extLst>
          </p:cNvPr>
          <p:cNvSpPr/>
          <p:nvPr/>
        </p:nvSpPr>
        <p:spPr>
          <a:xfrm>
            <a:off x="11188982" y="1188723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0426F28-C7A3-79CA-2783-582C8F97B558}"/>
              </a:ext>
            </a:extLst>
          </p:cNvPr>
          <p:cNvSpPr/>
          <p:nvPr/>
        </p:nvSpPr>
        <p:spPr>
          <a:xfrm>
            <a:off x="11068666" y="1309039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4E6D3F9-F531-21B7-F356-254369CECFBC}"/>
              </a:ext>
            </a:extLst>
          </p:cNvPr>
          <p:cNvSpPr/>
          <p:nvPr/>
        </p:nvSpPr>
        <p:spPr>
          <a:xfrm>
            <a:off x="10948350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8B89300-FE67-3058-65F9-A0279F539648}"/>
              </a:ext>
            </a:extLst>
          </p:cNvPr>
          <p:cNvSpPr/>
          <p:nvPr/>
        </p:nvSpPr>
        <p:spPr>
          <a:xfrm>
            <a:off x="11240732" y="1429355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D6BFAE7-8CEC-88D8-A859-D3AAB4F63D5D}"/>
              </a:ext>
            </a:extLst>
          </p:cNvPr>
          <p:cNvSpPr/>
          <p:nvPr/>
        </p:nvSpPr>
        <p:spPr>
          <a:xfrm>
            <a:off x="11028174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CE0C722-25BE-C384-C85A-2BCDC2E0DCAD}"/>
              </a:ext>
            </a:extLst>
          </p:cNvPr>
          <p:cNvSpPr/>
          <p:nvPr/>
        </p:nvSpPr>
        <p:spPr>
          <a:xfrm>
            <a:off x="11249140" y="1549671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D64E3F2-204F-75B0-5932-21347FAC2489}"/>
              </a:ext>
            </a:extLst>
          </p:cNvPr>
          <p:cNvSpPr/>
          <p:nvPr/>
        </p:nvSpPr>
        <p:spPr>
          <a:xfrm>
            <a:off x="10888192" y="166998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C914544-965E-0E3A-2DDA-D9179A8D991D}"/>
              </a:ext>
            </a:extLst>
          </p:cNvPr>
          <p:cNvSpPr/>
          <p:nvPr/>
        </p:nvSpPr>
        <p:spPr>
          <a:xfrm>
            <a:off x="10787542" y="1369197"/>
            <a:ext cx="120316" cy="1203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1732112-DDF2-C281-5DD1-891126B4F089}"/>
              </a:ext>
            </a:extLst>
          </p:cNvPr>
          <p:cNvCxnSpPr>
            <a:cxnSpLocks/>
          </p:cNvCxnSpPr>
          <p:nvPr/>
        </p:nvCxnSpPr>
        <p:spPr>
          <a:xfrm flipH="1">
            <a:off x="9956977" y="376591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94C6C4-A172-F262-9CAC-5CAFC98D9091}"/>
              </a:ext>
            </a:extLst>
          </p:cNvPr>
          <p:cNvCxnSpPr>
            <a:cxnSpLocks/>
          </p:cNvCxnSpPr>
          <p:nvPr/>
        </p:nvCxnSpPr>
        <p:spPr>
          <a:xfrm flipH="1">
            <a:off x="9664595" y="196117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2DE1FF-86A2-34EC-B71F-4005D37492C4}"/>
              </a:ext>
            </a:extLst>
          </p:cNvPr>
          <p:cNvCxnSpPr>
            <a:cxnSpLocks/>
          </p:cNvCxnSpPr>
          <p:nvPr/>
        </p:nvCxnSpPr>
        <p:spPr>
          <a:xfrm flipH="1">
            <a:off x="10168111" y="587145"/>
            <a:ext cx="1292163" cy="174457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34BEA02-C97D-2241-9CEC-E820A316C165}"/>
              </a:ext>
            </a:extLst>
          </p:cNvPr>
          <p:cNvSpPr txBox="1"/>
          <p:nvPr/>
        </p:nvSpPr>
        <p:spPr>
          <a:xfrm>
            <a:off x="730985" y="2662590"/>
            <a:ext cx="10397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Selective search </a:t>
            </a:r>
            <a:r>
              <a:rPr lang="ko-KR" altLang="en-US">
                <a:latin typeface="Consolas" panose="020B0609020204030204" pitchFamily="49" charset="0"/>
              </a:rPr>
              <a:t>알고리즘을 통해 객체가 있을 법할 위치인 후보 영역</a:t>
            </a:r>
            <a:r>
              <a:rPr lang="en-US" altLang="ko-KR">
                <a:latin typeface="Consolas" panose="020B0609020204030204" pitchFamily="49" charset="0"/>
              </a:rPr>
              <a:t>(region proposal)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2000</a:t>
            </a:r>
            <a:r>
              <a:rPr lang="ko-KR" altLang="en-US">
                <a:latin typeface="Consolas" panose="020B0609020204030204" pitchFamily="49" charset="0"/>
              </a:rPr>
              <a:t>개 추출하여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각각을 </a:t>
            </a:r>
            <a:r>
              <a:rPr lang="en-US" altLang="ko-KR">
                <a:latin typeface="Consolas" panose="020B0609020204030204" pitchFamily="49" charset="0"/>
              </a:rPr>
              <a:t>227x227 </a:t>
            </a:r>
            <a:r>
              <a:rPr lang="ko-KR" altLang="en-US">
                <a:latin typeface="Consolas" panose="020B0609020204030204" pitchFamily="49" charset="0"/>
              </a:rPr>
              <a:t>크기로 </a:t>
            </a: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시켜줍니다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altLang="ko-KR">
                <a:latin typeface="Consolas" panose="020B0609020204030204" pitchFamily="49" charset="0"/>
              </a:rPr>
              <a:t>Warp</a:t>
            </a:r>
            <a:r>
              <a:rPr lang="ko-KR" altLang="en-US">
                <a:latin typeface="Consolas" panose="020B0609020204030204" pitchFamily="49" charset="0"/>
              </a:rPr>
              <a:t>된 모든 </a:t>
            </a:r>
            <a:r>
              <a:rPr lang="en-US" altLang="ko-KR">
                <a:latin typeface="Consolas" panose="020B0609020204030204" pitchFamily="49" charset="0"/>
              </a:rPr>
              <a:t>region proposal</a:t>
            </a:r>
            <a:r>
              <a:rPr lang="ko-KR" altLang="en-US">
                <a:latin typeface="Consolas" panose="020B0609020204030204" pitchFamily="49" charset="0"/>
              </a:rPr>
              <a:t>을 </a:t>
            </a:r>
            <a:r>
              <a:rPr lang="en-US" altLang="ko-KR">
                <a:latin typeface="Consolas" panose="020B0609020204030204" pitchFamily="49" charset="0"/>
              </a:rPr>
              <a:t>Fine tune</a:t>
            </a:r>
            <a:r>
              <a:rPr lang="ko-KR" altLang="en-US">
                <a:latin typeface="Consolas" panose="020B0609020204030204" pitchFamily="49" charset="0"/>
              </a:rPr>
              <a:t>된 </a:t>
            </a:r>
            <a:r>
              <a:rPr lang="en-US" altLang="ko-KR">
                <a:latin typeface="Consolas" panose="020B0609020204030204" pitchFamily="49" charset="0"/>
              </a:rPr>
              <a:t>AlexNet</a:t>
            </a:r>
            <a:r>
              <a:rPr lang="ko-KR" altLang="en-US">
                <a:latin typeface="Consolas" panose="020B0609020204030204" pitchFamily="49" charset="0"/>
              </a:rPr>
              <a:t>에 입력하여 </a:t>
            </a:r>
            <a:r>
              <a:rPr lang="en-US" altLang="ko-KR">
                <a:latin typeface="Consolas" panose="020B0609020204030204" pitchFamily="49" charset="0"/>
              </a:rPr>
              <a:t>2000x4096 </a:t>
            </a:r>
            <a:r>
              <a:rPr lang="ko-KR" altLang="en-US">
                <a:latin typeface="Consolas" panose="020B0609020204030204" pitchFamily="49" charset="0"/>
              </a:rPr>
              <a:t>크기의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추출합니다</a:t>
            </a:r>
            <a:r>
              <a:rPr lang="en-US" altLang="ko-KR">
                <a:latin typeface="Consolas" panose="020B0609020204030204" pitchFamily="49" charset="0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추출된 </a:t>
            </a:r>
            <a:r>
              <a:rPr lang="en-US" altLang="ko-KR">
                <a:latin typeface="Consolas" panose="020B0609020204030204" pitchFamily="49" charset="0"/>
              </a:rPr>
              <a:t>feature vector</a:t>
            </a:r>
            <a:r>
              <a:rPr lang="ko-KR" altLang="en-US">
                <a:latin typeface="Consolas" panose="020B0609020204030204" pitchFamily="49" charset="0"/>
              </a:rPr>
              <a:t>를 </a:t>
            </a:r>
            <a:r>
              <a:rPr lang="en-US" altLang="ko-KR">
                <a:latin typeface="Consolas" panose="020B0609020204030204" pitchFamily="49" charset="0"/>
              </a:rPr>
              <a:t>linear SVM </a:t>
            </a:r>
            <a:r>
              <a:rPr lang="ko-KR" altLang="en-US">
                <a:latin typeface="Consolas" panose="020B0609020204030204" pitchFamily="49" charset="0"/>
              </a:rPr>
              <a:t>모델과 </a:t>
            </a:r>
            <a:r>
              <a:rPr lang="en-US" altLang="ko-KR">
                <a:latin typeface="Consolas" panose="020B0609020204030204" pitchFamily="49" charset="0"/>
              </a:rPr>
              <a:t>Bounding box regressor </a:t>
            </a:r>
            <a:r>
              <a:rPr lang="ko-KR" altLang="en-US">
                <a:latin typeface="Consolas" panose="020B0609020204030204" pitchFamily="49" charset="0"/>
              </a:rPr>
              <a:t>모델에 입력하여 각각 </a:t>
            </a:r>
            <a:r>
              <a:rPr lang="en-US" altLang="ko-KR">
                <a:latin typeface="Consolas" panose="020B0609020204030204" pitchFamily="49" charset="0"/>
              </a:rPr>
              <a:t>confidence score</a:t>
            </a:r>
            <a:r>
              <a:rPr lang="ko-KR" altLang="en-US">
                <a:latin typeface="Consolas" panose="020B0609020204030204" pitchFamily="49" charset="0"/>
              </a:rPr>
              <a:t>와 조정된 </a:t>
            </a:r>
            <a:r>
              <a:rPr lang="en-US" altLang="ko-KR">
                <a:latin typeface="Consolas" panose="020B0609020204030204" pitchFamily="49" charset="0"/>
              </a:rPr>
              <a:t>bounding box </a:t>
            </a:r>
            <a:r>
              <a:rPr lang="ko-KR" altLang="en-US">
                <a:latin typeface="Consolas" panose="020B0609020204030204" pitchFamily="49" charset="0"/>
              </a:rPr>
              <a:t>좌표를 얻습니다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pPr marL="342900" indent="-342900" algn="l">
              <a:buFont typeface="+mj-lt"/>
              <a:buAutoNum type="arabicPeriod"/>
            </a:pPr>
            <a:endParaRPr lang="en-US" altLang="ko-KR">
              <a:latin typeface="Consolas" panose="020B0609020204030204" pitchFamily="49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ko-KR" altLang="en-US">
                <a:latin typeface="Consolas" panose="020B0609020204030204" pitchFamily="49" charset="0"/>
              </a:rPr>
              <a:t>마지막으로 </a:t>
            </a:r>
            <a:r>
              <a:rPr lang="en-US" altLang="ko-KR">
                <a:latin typeface="Consolas" panose="020B0609020204030204" pitchFamily="49" charset="0"/>
              </a:rPr>
              <a:t>Non maximum suppression </a:t>
            </a:r>
            <a:r>
              <a:rPr lang="ko-KR" altLang="en-US">
                <a:latin typeface="Consolas" panose="020B0609020204030204" pitchFamily="49" charset="0"/>
              </a:rPr>
              <a:t>알고리즘을 적용하여 최소한의</a:t>
            </a:r>
            <a:r>
              <a:rPr lang="en-US" altLang="ko-KR">
                <a:latin typeface="Consolas" panose="020B0609020204030204" pitchFamily="49" charset="0"/>
              </a:rPr>
              <a:t>, </a:t>
            </a:r>
            <a:r>
              <a:rPr lang="ko-KR" altLang="en-US">
                <a:latin typeface="Consolas" panose="020B0609020204030204" pitchFamily="49" charset="0"/>
              </a:rPr>
              <a:t>최적의 </a:t>
            </a:r>
            <a:r>
              <a:rPr lang="en-US" altLang="ko-KR">
                <a:latin typeface="Consolas" panose="020B0609020204030204" pitchFamily="49" charset="0"/>
              </a:rPr>
              <a:t>bounding box</a:t>
            </a:r>
            <a:r>
              <a:rPr lang="ko-KR" altLang="en-US">
                <a:latin typeface="Consolas" panose="020B0609020204030204" pitchFamily="49" charset="0"/>
              </a:rPr>
              <a:t>를 출력합니다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6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AACA5F-A8F3-2AB4-03A7-FDEB1533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719" y="365783"/>
            <a:ext cx="4056986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D51DFED8-1044-BA9D-01A7-B9210F59B90C}"/>
              </a:ext>
            </a:extLst>
          </p:cNvPr>
          <p:cNvGrpSpPr/>
          <p:nvPr/>
        </p:nvGrpSpPr>
        <p:grpSpPr>
          <a:xfrm>
            <a:off x="303698" y="76339"/>
            <a:ext cx="1477978" cy="984333"/>
            <a:chOff x="839202" y="423362"/>
            <a:chExt cx="2569745" cy="1711450"/>
          </a:xfrm>
        </p:grpSpPr>
        <p:pic>
          <p:nvPicPr>
            <p:cNvPr id="19" name="그림 18" descr="차량, 육상 차량, 바퀴, 장난감이(가) 표시된 사진&#10;&#10;자동 생성된 설명">
              <a:extLst>
                <a:ext uri="{FF2B5EF4-FFF2-40B4-BE49-F238E27FC236}">
                  <a16:creationId xmlns:a16="http://schemas.microsoft.com/office/drawing/2014/main" id="{69F9BDE5-E617-B90B-D23F-DA37B94A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2" y="423362"/>
              <a:ext cx="2569745" cy="171145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CDC4FC6-1C0A-A0E9-4B0D-8317C6612A3F}"/>
                </a:ext>
              </a:extLst>
            </p:cNvPr>
            <p:cNvSpPr/>
            <p:nvPr/>
          </p:nvSpPr>
          <p:spPr>
            <a:xfrm>
              <a:off x="1110916" y="665747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6C3D12C-2B98-9C65-7A38-83B19BE81CA8}"/>
                </a:ext>
              </a:extLst>
            </p:cNvPr>
            <p:cNvSpPr/>
            <p:nvPr/>
          </p:nvSpPr>
          <p:spPr>
            <a:xfrm>
              <a:off x="1110916" y="1052511"/>
              <a:ext cx="308810" cy="576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5B2F3A2-34B1-F290-4498-E5EBC021AAE1}"/>
                </a:ext>
              </a:extLst>
            </p:cNvPr>
            <p:cNvSpPr/>
            <p:nvPr/>
          </p:nvSpPr>
          <p:spPr>
            <a:xfrm>
              <a:off x="1263316" y="120491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F51EA58-D662-E051-4574-AD2C7781DFDC}"/>
                </a:ext>
              </a:extLst>
            </p:cNvPr>
            <p:cNvSpPr/>
            <p:nvPr/>
          </p:nvSpPr>
          <p:spPr>
            <a:xfrm>
              <a:off x="2398293" y="845950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096922F-E118-F997-3855-050D1EAAC993}"/>
                </a:ext>
              </a:extLst>
            </p:cNvPr>
            <p:cNvSpPr/>
            <p:nvPr/>
          </p:nvSpPr>
          <p:spPr>
            <a:xfrm>
              <a:off x="2783302" y="990329"/>
              <a:ext cx="541419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41456D-15D0-B3A7-D759-1E7754198C4C}"/>
                </a:ext>
              </a:extLst>
            </p:cNvPr>
            <p:cNvSpPr/>
            <p:nvPr/>
          </p:nvSpPr>
          <p:spPr>
            <a:xfrm>
              <a:off x="2717131" y="1427871"/>
              <a:ext cx="308810" cy="498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5B41E4-031E-35AC-1AC3-AFDAE983C0B4}"/>
                </a:ext>
              </a:extLst>
            </p:cNvPr>
            <p:cNvSpPr/>
            <p:nvPr/>
          </p:nvSpPr>
          <p:spPr>
            <a:xfrm>
              <a:off x="1620253" y="896620"/>
              <a:ext cx="1010650" cy="90009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CC9D358-6887-E8FC-80F6-5FCEDD9F797A}"/>
                </a:ext>
              </a:extLst>
            </p:cNvPr>
            <p:cNvSpPr/>
            <p:nvPr/>
          </p:nvSpPr>
          <p:spPr>
            <a:xfrm>
              <a:off x="2124074" y="1580001"/>
              <a:ext cx="308810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CBC61E6-497E-5822-9AB0-8F0E622B8287}"/>
                </a:ext>
              </a:extLst>
            </p:cNvPr>
            <p:cNvSpPr/>
            <p:nvPr/>
          </p:nvSpPr>
          <p:spPr>
            <a:xfrm>
              <a:off x="1860882" y="1127293"/>
              <a:ext cx="818148" cy="741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85B197-D322-5801-D90F-89FBE5F51C87}"/>
                </a:ext>
              </a:extLst>
            </p:cNvPr>
            <p:cNvSpPr/>
            <p:nvPr/>
          </p:nvSpPr>
          <p:spPr>
            <a:xfrm>
              <a:off x="1540039" y="728658"/>
              <a:ext cx="926429" cy="9000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3876177" y="28617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3948366" y="29219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4020555" y="298206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4092744" y="304222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4164933" y="310237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4237122" y="316253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4309311" y="322269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4381500" y="328285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4453689" y="334301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4525878" y="340316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4598067" y="346332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3892218" y="3984333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6F6C0E3-9AF3-17B7-1B5F-5F57D24F76E0}"/>
              </a:ext>
            </a:extLst>
          </p:cNvPr>
          <p:cNvSpPr/>
          <p:nvPr/>
        </p:nvSpPr>
        <p:spPr>
          <a:xfrm>
            <a:off x="1977523" y="3034729"/>
            <a:ext cx="177119" cy="326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E186C0-0BA1-DEC6-4DEE-485F1558BAEF}"/>
              </a:ext>
            </a:extLst>
          </p:cNvPr>
          <p:cNvSpPr/>
          <p:nvPr/>
        </p:nvSpPr>
        <p:spPr>
          <a:xfrm>
            <a:off x="2017938" y="320594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A7FF91-69E4-0463-32AE-B81E35FA3176}"/>
              </a:ext>
            </a:extLst>
          </p:cNvPr>
          <p:cNvSpPr/>
          <p:nvPr/>
        </p:nvSpPr>
        <p:spPr>
          <a:xfrm>
            <a:off x="2085402" y="3273406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E10BD2-D258-DF11-28AA-97318FCEF4EB}"/>
              </a:ext>
            </a:extLst>
          </p:cNvPr>
          <p:cNvSpPr/>
          <p:nvPr/>
        </p:nvSpPr>
        <p:spPr>
          <a:xfrm>
            <a:off x="2587833" y="3114501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C4BBB0-9C51-3852-554A-561BCABA3630}"/>
              </a:ext>
            </a:extLst>
          </p:cNvPr>
          <p:cNvSpPr/>
          <p:nvPr/>
        </p:nvSpPr>
        <p:spPr>
          <a:xfrm>
            <a:off x="2758268" y="3178416"/>
            <a:ext cx="354018" cy="122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26A541-6D41-0ED3-130A-2E9A5115750E}"/>
              </a:ext>
            </a:extLst>
          </p:cNvPr>
          <p:cNvSpPr/>
          <p:nvPr/>
        </p:nvSpPr>
        <p:spPr>
          <a:xfrm>
            <a:off x="2728974" y="3372106"/>
            <a:ext cx="158117" cy="440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696960-CB42-EED5-AE1F-C4EEE0F3F561}"/>
              </a:ext>
            </a:extLst>
          </p:cNvPr>
          <p:cNvSpPr/>
          <p:nvPr/>
        </p:nvSpPr>
        <p:spPr>
          <a:xfrm>
            <a:off x="2466442" y="3439450"/>
            <a:ext cx="136704" cy="127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90A4ED9-3500-A7CB-3639-0F0D717F2D45}"/>
              </a:ext>
            </a:extLst>
          </p:cNvPr>
          <p:cNvSpPr/>
          <p:nvPr/>
        </p:nvSpPr>
        <p:spPr>
          <a:xfrm>
            <a:off x="2349932" y="3239046"/>
            <a:ext cx="362177" cy="328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C81048-CC29-7098-05AB-8CBC6D2BEA0B}"/>
              </a:ext>
            </a:extLst>
          </p:cNvPr>
          <p:cNvSpPr/>
          <p:nvPr/>
        </p:nvSpPr>
        <p:spPr>
          <a:xfrm>
            <a:off x="2207902" y="3062578"/>
            <a:ext cx="410111" cy="398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3FB3C44-A0F3-7661-284A-60217F1B6D75}"/>
              </a:ext>
            </a:extLst>
          </p:cNvPr>
          <p:cNvSpPr/>
          <p:nvPr/>
        </p:nvSpPr>
        <p:spPr>
          <a:xfrm>
            <a:off x="3160139" y="3227894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5149516" y="2360286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5149516" y="3463326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6728661" y="1466272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6721975" y="3356231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5245768" y="250481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6415139" y="115727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6050182" y="494215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5290966" y="393208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IOU&lt;0.5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7585795" y="1967526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7930890" y="1961406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8275985" y="1955286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8966175" y="1943046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8508240" y="27675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15B344-B41E-6D77-D81B-D5D6A2999ABE}"/>
              </a:ext>
            </a:extLst>
          </p:cNvPr>
          <p:cNvSpPr txBox="1"/>
          <p:nvPr/>
        </p:nvSpPr>
        <p:spPr>
          <a:xfrm>
            <a:off x="3116179" y="131116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370*1400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7066555" y="318693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9789521" y="2716162"/>
            <a:ext cx="838200" cy="1031051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9712512" y="3051458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9232874" y="316253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DCE20F3-2F70-A8CD-6E58-7599F527D8DF}"/>
              </a:ext>
            </a:extLst>
          </p:cNvPr>
          <p:cNvSpPr txBox="1"/>
          <p:nvPr/>
        </p:nvSpPr>
        <p:spPr>
          <a:xfrm>
            <a:off x="2755595" y="2536729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>
                <a:latin typeface="Consolas" panose="020B0609020204030204" pitchFamily="49" charset="0"/>
              </a:rPr>
              <a:t>crop,  resize </a:t>
            </a:r>
            <a:r>
              <a:rPr lang="ko-KR" altLang="en-US" sz="1200">
                <a:latin typeface="Consolas" panose="020B0609020204030204" pitchFamily="49" charset="0"/>
              </a:rPr>
              <a:t>됨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warp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7585795" y="402431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9028860" y="2812587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10813022" y="318075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10737562" y="281258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4D7B03B-E129-D2D9-30B9-12C549792A78}"/>
              </a:ext>
            </a:extLst>
          </p:cNvPr>
          <p:cNvSpPr txBox="1"/>
          <p:nvPr/>
        </p:nvSpPr>
        <p:spPr>
          <a:xfrm>
            <a:off x="2321702" y="464222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1. Fine tuning pre-trained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2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/>
          <p:nvPr/>
        </p:nvCxnSpPr>
        <p:spPr>
          <a:xfrm flipV="1">
            <a:off x="3388895" y="2341267"/>
            <a:ext cx="1351547" cy="107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9FFB51-BA45-4122-0F89-C74DDD9B3D6D}"/>
              </a:ext>
            </a:extLst>
          </p:cNvPr>
          <p:cNvCxnSpPr>
            <a:cxnSpLocks/>
          </p:cNvCxnSpPr>
          <p:nvPr/>
        </p:nvCxnSpPr>
        <p:spPr>
          <a:xfrm>
            <a:off x="3388895" y="3444307"/>
            <a:ext cx="1455821" cy="98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68040" y="1447253"/>
            <a:ext cx="266699" cy="1483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A692B48-9704-FFFB-CD5B-9C8C2B4A53AE}"/>
              </a:ext>
            </a:extLst>
          </p:cNvPr>
          <p:cNvSpPr/>
          <p:nvPr/>
        </p:nvSpPr>
        <p:spPr>
          <a:xfrm>
            <a:off x="4961354" y="3337212"/>
            <a:ext cx="266699" cy="1483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485147" y="248579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654518" y="1138255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FCFE17-6914-93E7-0C50-3E49A18C3C4C}"/>
              </a:ext>
            </a:extLst>
          </p:cNvPr>
          <p:cNvSpPr txBox="1"/>
          <p:nvPr/>
        </p:nvSpPr>
        <p:spPr>
          <a:xfrm>
            <a:off x="4289561" y="492313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Negative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CED20-B6F2-DAAA-0A81-270E823C2490}"/>
              </a:ext>
            </a:extLst>
          </p:cNvPr>
          <p:cNvSpPr txBox="1"/>
          <p:nvPr/>
        </p:nvSpPr>
        <p:spPr>
          <a:xfrm>
            <a:off x="3530345" y="3913069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IOU&lt;0.3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F10158A-93D2-3A39-083F-FBA975FE03D9}"/>
              </a:ext>
            </a:extLst>
          </p:cNvPr>
          <p:cNvGrpSpPr/>
          <p:nvPr/>
        </p:nvGrpSpPr>
        <p:grpSpPr>
          <a:xfrm>
            <a:off x="5825174" y="1948507"/>
            <a:ext cx="266699" cy="1959121"/>
            <a:chOff x="8993490" y="1475999"/>
            <a:chExt cx="266699" cy="195912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E686DA3-2E68-92B8-2B31-78E8EB6C4883}"/>
                </a:ext>
              </a:extLst>
            </p:cNvPr>
            <p:cNvSpPr/>
            <p:nvPr/>
          </p:nvSpPr>
          <p:spPr>
            <a:xfrm>
              <a:off x="8993490" y="147599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AE1B7F0-CF37-1287-C451-F031153B1DA6}"/>
                </a:ext>
              </a:extLst>
            </p:cNvPr>
            <p:cNvSpPr/>
            <p:nvPr/>
          </p:nvSpPr>
          <p:spPr>
            <a:xfrm>
              <a:off x="8993490" y="195135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0916FBF-F401-05AA-CD2E-F461DED47BC5}"/>
              </a:ext>
            </a:extLst>
          </p:cNvPr>
          <p:cNvGrpSpPr/>
          <p:nvPr/>
        </p:nvGrpSpPr>
        <p:grpSpPr>
          <a:xfrm>
            <a:off x="6170269" y="1942387"/>
            <a:ext cx="266699" cy="1959121"/>
            <a:chOff x="9338585" y="1469879"/>
            <a:chExt cx="266699" cy="195912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9F4FC20-AC45-8CF8-6335-CF909D35D388}"/>
                </a:ext>
              </a:extLst>
            </p:cNvPr>
            <p:cNvSpPr/>
            <p:nvPr/>
          </p:nvSpPr>
          <p:spPr>
            <a:xfrm>
              <a:off x="9338585" y="146987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C848865-31A6-3191-787D-C49D8FC0C26F}"/>
                </a:ext>
              </a:extLst>
            </p:cNvPr>
            <p:cNvSpPr/>
            <p:nvPr/>
          </p:nvSpPr>
          <p:spPr>
            <a:xfrm>
              <a:off x="9338585" y="194523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E28BDF-10EB-7128-8A48-D365E520C1F5}"/>
              </a:ext>
            </a:extLst>
          </p:cNvPr>
          <p:cNvGrpSpPr/>
          <p:nvPr/>
        </p:nvGrpSpPr>
        <p:grpSpPr>
          <a:xfrm>
            <a:off x="6515364" y="1936267"/>
            <a:ext cx="266699" cy="1959121"/>
            <a:chOff x="9683680" y="1463759"/>
            <a:chExt cx="266699" cy="195912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9A12B8C-A187-46FE-60FE-2C55E4DE9F48}"/>
                </a:ext>
              </a:extLst>
            </p:cNvPr>
            <p:cNvSpPr/>
            <p:nvPr/>
          </p:nvSpPr>
          <p:spPr>
            <a:xfrm>
              <a:off x="9683680" y="146375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768CB28-368A-CCCA-5CC1-1E17A046A55B}"/>
                </a:ext>
              </a:extLst>
            </p:cNvPr>
            <p:cNvSpPr/>
            <p:nvPr/>
          </p:nvSpPr>
          <p:spPr>
            <a:xfrm>
              <a:off x="9683680" y="193911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E8D544B-9EB6-F319-C872-ADF9146B3552}"/>
              </a:ext>
            </a:extLst>
          </p:cNvPr>
          <p:cNvGrpSpPr/>
          <p:nvPr/>
        </p:nvGrpSpPr>
        <p:grpSpPr>
          <a:xfrm>
            <a:off x="7205554" y="1924027"/>
            <a:ext cx="266699" cy="1959121"/>
            <a:chOff x="10373870" y="1451519"/>
            <a:chExt cx="266699" cy="19591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5C85F9A-EBE4-3EB6-1AFD-D1B07E70626F}"/>
                </a:ext>
              </a:extLst>
            </p:cNvPr>
            <p:cNvSpPr/>
            <p:nvPr/>
          </p:nvSpPr>
          <p:spPr>
            <a:xfrm>
              <a:off x="10373870" y="1451519"/>
              <a:ext cx="266699" cy="47712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FA293-6D96-1CCE-1366-8391F8B52EE4}"/>
                </a:ext>
              </a:extLst>
            </p:cNvPr>
            <p:cNvSpPr/>
            <p:nvPr/>
          </p:nvSpPr>
          <p:spPr>
            <a:xfrm>
              <a:off x="10373870" y="1926871"/>
              <a:ext cx="266699" cy="148376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DEDC722-796A-965D-133F-E1BAEDB3FE35}"/>
              </a:ext>
            </a:extLst>
          </p:cNvPr>
          <p:cNvSpPr txBox="1"/>
          <p:nvPr/>
        </p:nvSpPr>
        <p:spPr>
          <a:xfrm>
            <a:off x="6747619" y="27485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61D90AC-2875-4377-3B9C-DA78D23B9E2B}"/>
              </a:ext>
            </a:extLst>
          </p:cNvPr>
          <p:cNvCxnSpPr>
            <a:cxnSpLocks/>
          </p:cNvCxnSpPr>
          <p:nvPr/>
        </p:nvCxnSpPr>
        <p:spPr>
          <a:xfrm>
            <a:off x="5305934" y="3167918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B4ABF60-323C-36CB-8D9D-0B45ABDAECE5}"/>
              </a:ext>
            </a:extLst>
          </p:cNvPr>
          <p:cNvSpPr txBox="1"/>
          <p:nvPr/>
        </p:nvSpPr>
        <p:spPr>
          <a:xfrm>
            <a:off x="5825174" y="4005291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Mini batches(128)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914217" y="2956619"/>
            <a:ext cx="6270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Linear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SVM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0800EB1E-2BB8-2EC0-55E4-6275810EE49B}"/>
              </a:ext>
            </a:extLst>
          </p:cNvPr>
          <p:cNvCxnSpPr>
            <a:stCxn id="18" idx="0"/>
            <a:endCxn id="48" idx="2"/>
          </p:cNvCxnSpPr>
          <p:nvPr/>
        </p:nvCxnSpPr>
        <p:spPr>
          <a:xfrm rot="5400000">
            <a:off x="7518980" y="1162469"/>
            <a:ext cx="1234237" cy="6082787"/>
          </a:xfrm>
          <a:prstGeom prst="bentConnector3">
            <a:avLst>
              <a:gd name="adj1" fmla="val 154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E91E491-4095-0B2E-FDF0-3334CD8F6039}"/>
              </a:ext>
            </a:extLst>
          </p:cNvPr>
          <p:cNvSpPr txBox="1"/>
          <p:nvPr/>
        </p:nvSpPr>
        <p:spPr>
          <a:xfrm>
            <a:off x="7119159" y="550529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Hard negative Mining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61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2. Training linear SVM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307164" y="256199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59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A4E39D-F081-18AD-2C6A-1EA0BF9B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48" y="990269"/>
            <a:ext cx="5682345" cy="327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076E7F-55AE-F9FE-7442-3D306808B333}"/>
              </a:ext>
            </a:extLst>
          </p:cNvPr>
          <p:cNvSpPr txBox="1"/>
          <p:nvPr/>
        </p:nvSpPr>
        <p:spPr>
          <a:xfrm>
            <a:off x="915663" y="1120741"/>
            <a:ext cx="175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예측 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91A32-0402-CB93-1A34-3733726914CB}"/>
              </a:ext>
            </a:extLst>
          </p:cNvPr>
          <p:cNvSpPr txBox="1"/>
          <p:nvPr/>
        </p:nvSpPr>
        <p:spPr>
          <a:xfrm>
            <a:off x="10186540" y="1120741"/>
            <a:ext cx="89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B1CE0-7663-8AE0-C60E-F9608C976519}"/>
              </a:ext>
            </a:extLst>
          </p:cNvPr>
          <p:cNvSpPr txBox="1"/>
          <p:nvPr/>
        </p:nvSpPr>
        <p:spPr>
          <a:xfrm>
            <a:off x="4891561" y="723028"/>
            <a:ext cx="178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Predicted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751A-C232-BE68-030C-854B07F63984}"/>
              </a:ext>
            </a:extLst>
          </p:cNvPr>
          <p:cNvSpPr txBox="1"/>
          <p:nvPr/>
        </p:nvSpPr>
        <p:spPr>
          <a:xfrm>
            <a:off x="6750478" y="1430667"/>
            <a:ext cx="182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Ground Truth</a:t>
            </a:r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AF79E-1085-DFC4-0467-E5760E25FD90}"/>
              </a:ext>
            </a:extLst>
          </p:cNvPr>
          <p:cNvSpPr txBox="1"/>
          <p:nvPr/>
        </p:nvSpPr>
        <p:spPr>
          <a:xfrm>
            <a:off x="5074080" y="4268789"/>
            <a:ext cx="14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 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/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𝑟𝑒𝑔</m:t>
                          </m:r>
                        </m:sub>
                      </m:sSub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𝜆</m:t>
                          </m:r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04E40A-6E93-0057-E489-BD593C3A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14" y="4803271"/>
                <a:ext cx="4152752" cy="14676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/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exp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A4D1B-9856-E760-0B0D-AFDD5CDE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8" y="1518962"/>
                <a:ext cx="2554176" cy="1840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/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65CE87-81BF-8093-F8AD-DE9085837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830" y="1500943"/>
                <a:ext cx="2939716" cy="1734449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9C4BA3-EA28-C99F-B2F8-D647488F59DD}"/>
              </a:ext>
            </a:extLst>
          </p:cNvPr>
          <p:cNvSpPr txBox="1"/>
          <p:nvPr/>
        </p:nvSpPr>
        <p:spPr>
          <a:xfrm>
            <a:off x="8578516" y="4536030"/>
            <a:ext cx="270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Spoqa Han Sans"/>
              </a:rPr>
              <a:t>SSE(Sum of Squared Error)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2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9DC09C-9977-D898-B5F3-A1D374C63933}"/>
              </a:ext>
            </a:extLst>
          </p:cNvPr>
          <p:cNvSpPr/>
          <p:nvPr/>
        </p:nvSpPr>
        <p:spPr>
          <a:xfrm>
            <a:off x="212558" y="2869769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83EF61B-E2AF-7F5D-89E0-BF0500671A85}"/>
              </a:ext>
            </a:extLst>
          </p:cNvPr>
          <p:cNvSpPr/>
          <p:nvPr/>
        </p:nvSpPr>
        <p:spPr>
          <a:xfrm>
            <a:off x="1379620" y="3212668"/>
            <a:ext cx="593558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EC2DE6-F8DE-1DE9-7329-BD0D152E2DCE}"/>
              </a:ext>
            </a:extLst>
          </p:cNvPr>
          <p:cNvSpPr/>
          <p:nvPr/>
        </p:nvSpPr>
        <p:spPr>
          <a:xfrm>
            <a:off x="2115556" y="284272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68603-4EA5-0C1E-6E2F-4E14EB6FEE6D}"/>
              </a:ext>
            </a:extLst>
          </p:cNvPr>
          <p:cNvSpPr/>
          <p:nvPr/>
        </p:nvSpPr>
        <p:spPr>
          <a:xfrm>
            <a:off x="2187745" y="290288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06974B-5B56-820D-0F14-4759D72AF07B}"/>
              </a:ext>
            </a:extLst>
          </p:cNvPr>
          <p:cNvSpPr/>
          <p:nvPr/>
        </p:nvSpPr>
        <p:spPr>
          <a:xfrm>
            <a:off x="2259934" y="296304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09F6E5-991A-3D1B-5003-68355AC2D48E}"/>
              </a:ext>
            </a:extLst>
          </p:cNvPr>
          <p:cNvSpPr/>
          <p:nvPr/>
        </p:nvSpPr>
        <p:spPr>
          <a:xfrm>
            <a:off x="2332123" y="302320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5A549-2664-6BC8-D857-E2E05D402626}"/>
              </a:ext>
            </a:extLst>
          </p:cNvPr>
          <p:cNvSpPr/>
          <p:nvPr/>
        </p:nvSpPr>
        <p:spPr>
          <a:xfrm>
            <a:off x="2404312" y="308335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709FF-7C1D-BC9D-F4E9-960624CDD68C}"/>
              </a:ext>
            </a:extLst>
          </p:cNvPr>
          <p:cNvSpPr/>
          <p:nvPr/>
        </p:nvSpPr>
        <p:spPr>
          <a:xfrm>
            <a:off x="2476501" y="314351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6D4130-FFF1-C4C8-CB85-D427A31FD7B4}"/>
              </a:ext>
            </a:extLst>
          </p:cNvPr>
          <p:cNvSpPr/>
          <p:nvPr/>
        </p:nvSpPr>
        <p:spPr>
          <a:xfrm>
            <a:off x="2548690" y="3203675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0A6D9-23C0-8FCB-1878-4603D31AC288}"/>
              </a:ext>
            </a:extLst>
          </p:cNvPr>
          <p:cNvSpPr/>
          <p:nvPr/>
        </p:nvSpPr>
        <p:spPr>
          <a:xfrm>
            <a:off x="2620879" y="3263833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890A3-C128-0DE3-0FBC-3A8DCF06C28A}"/>
              </a:ext>
            </a:extLst>
          </p:cNvPr>
          <p:cNvSpPr/>
          <p:nvPr/>
        </p:nvSpPr>
        <p:spPr>
          <a:xfrm>
            <a:off x="2693068" y="3323991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92573A-939A-E8EA-F76E-3E88024D89AF}"/>
              </a:ext>
            </a:extLst>
          </p:cNvPr>
          <p:cNvSpPr/>
          <p:nvPr/>
        </p:nvSpPr>
        <p:spPr>
          <a:xfrm>
            <a:off x="2765257" y="3384149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7B1394-F961-DEED-F702-DB8BEC187DDD}"/>
              </a:ext>
            </a:extLst>
          </p:cNvPr>
          <p:cNvSpPr/>
          <p:nvPr/>
        </p:nvSpPr>
        <p:spPr>
          <a:xfrm>
            <a:off x="2837446" y="3444307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F8D24-70DB-CCBD-67BE-D669FE667D61}"/>
              </a:ext>
            </a:extLst>
          </p:cNvPr>
          <p:cNvSpPr txBox="1"/>
          <p:nvPr/>
        </p:nvSpPr>
        <p:spPr>
          <a:xfrm>
            <a:off x="212558" y="386036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9A35F-5935-A175-4C84-DB1FC6036CCC}"/>
              </a:ext>
            </a:extLst>
          </p:cNvPr>
          <p:cNvSpPr txBox="1"/>
          <p:nvPr/>
        </p:nvSpPr>
        <p:spPr>
          <a:xfrm>
            <a:off x="2131597" y="3965314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5914683-280F-865F-1D4F-0AB5E7A601A9}"/>
              </a:ext>
            </a:extLst>
          </p:cNvPr>
          <p:cNvCxnSpPr>
            <a:cxnSpLocks/>
          </p:cNvCxnSpPr>
          <p:nvPr/>
        </p:nvCxnSpPr>
        <p:spPr>
          <a:xfrm flipV="1">
            <a:off x="3407036" y="3372117"/>
            <a:ext cx="1477785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AC8CDA-FCCD-DF3F-3C4B-94514B0CB931}"/>
              </a:ext>
            </a:extLst>
          </p:cNvPr>
          <p:cNvSpPr/>
          <p:nvPr/>
        </p:nvSpPr>
        <p:spPr>
          <a:xfrm>
            <a:off x="4988135" y="1945231"/>
            <a:ext cx="266699" cy="19683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A4814C-AA9A-BA10-BB16-CE8C736FFE14}"/>
              </a:ext>
            </a:extLst>
          </p:cNvPr>
          <p:cNvSpPr txBox="1"/>
          <p:nvPr/>
        </p:nvSpPr>
        <p:spPr>
          <a:xfrm>
            <a:off x="3619229" y="304377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IOU&gt;0.6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E48DCF-7732-C7C7-B611-D80C3E1B31B0}"/>
              </a:ext>
            </a:extLst>
          </p:cNvPr>
          <p:cNvSpPr txBox="1"/>
          <p:nvPr/>
        </p:nvSpPr>
        <p:spPr>
          <a:xfrm>
            <a:off x="4331541" y="163821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Positive samples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E686DA3-2E68-92B8-2B31-78E8EB6C4883}"/>
              </a:ext>
            </a:extLst>
          </p:cNvPr>
          <p:cNvSpPr/>
          <p:nvPr/>
        </p:nvSpPr>
        <p:spPr>
          <a:xfrm>
            <a:off x="5825174" y="194850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F4FC20-AC45-8CF8-6335-CF909D35D388}"/>
              </a:ext>
            </a:extLst>
          </p:cNvPr>
          <p:cNvSpPr/>
          <p:nvPr/>
        </p:nvSpPr>
        <p:spPr>
          <a:xfrm>
            <a:off x="6170269" y="194238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A12B8C-A187-46FE-60FE-2C55E4DE9F48}"/>
              </a:ext>
            </a:extLst>
          </p:cNvPr>
          <p:cNvSpPr/>
          <p:nvPr/>
        </p:nvSpPr>
        <p:spPr>
          <a:xfrm>
            <a:off x="6515364" y="193626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C85F9A-EBE4-3EB6-1AFD-D1B07E70626F}"/>
              </a:ext>
            </a:extLst>
          </p:cNvPr>
          <p:cNvSpPr/>
          <p:nvPr/>
        </p:nvSpPr>
        <p:spPr>
          <a:xfrm>
            <a:off x="7205554" y="1924027"/>
            <a:ext cx="266699" cy="19241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7" name="사각형: 잘린 위쪽 모서리 66">
            <a:extLst>
              <a:ext uri="{FF2B5EF4-FFF2-40B4-BE49-F238E27FC236}">
                <a16:creationId xmlns:a16="http://schemas.microsoft.com/office/drawing/2014/main" id="{400EAB0C-0251-DDB8-AA3C-BF56B722A2F5}"/>
              </a:ext>
            </a:extLst>
          </p:cNvPr>
          <p:cNvSpPr/>
          <p:nvPr/>
        </p:nvSpPr>
        <p:spPr>
          <a:xfrm rot="5400000">
            <a:off x="7984106" y="274193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368E0A-3792-8374-9B78-6A64797AB740}"/>
              </a:ext>
            </a:extLst>
          </p:cNvPr>
          <p:cNvSpPr txBox="1"/>
          <p:nvPr/>
        </p:nvSpPr>
        <p:spPr>
          <a:xfrm>
            <a:off x="7951891" y="3032439"/>
            <a:ext cx="922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Fine-tuned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AlexNet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2B7CB02-A107-70C4-4835-6ECF15682B9D}"/>
              </a:ext>
            </a:extLst>
          </p:cNvPr>
          <p:cNvCxnSpPr>
            <a:cxnSpLocks/>
          </p:cNvCxnSpPr>
          <p:nvPr/>
        </p:nvCxnSpPr>
        <p:spPr>
          <a:xfrm>
            <a:off x="7472253" y="3143517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84B69E-C557-1F4C-4A1E-26BF49ABDDC6}"/>
              </a:ext>
            </a:extLst>
          </p:cNvPr>
          <p:cNvSpPr txBox="1"/>
          <p:nvPr/>
        </p:nvSpPr>
        <p:spPr>
          <a:xfrm>
            <a:off x="7268239" y="279356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(128,227,227)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23A868-1649-9363-BAEC-72B9D373D8EE}"/>
              </a:ext>
            </a:extLst>
          </p:cNvPr>
          <p:cNvCxnSpPr>
            <a:cxnSpLocks/>
          </p:cNvCxnSpPr>
          <p:nvPr/>
        </p:nvCxnSpPr>
        <p:spPr>
          <a:xfrm>
            <a:off x="9052401" y="3161731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5B19E3-12D6-93AB-49B3-80DE8A14DF8E}"/>
              </a:ext>
            </a:extLst>
          </p:cNvPr>
          <p:cNvSpPr txBox="1"/>
          <p:nvPr/>
        </p:nvSpPr>
        <p:spPr>
          <a:xfrm>
            <a:off x="8834483" y="27912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(128,4096)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C0D5D5-5F21-54FA-526E-102184A21C76}"/>
              </a:ext>
            </a:extLst>
          </p:cNvPr>
          <p:cNvSpPr/>
          <p:nvPr/>
        </p:nvSpPr>
        <p:spPr>
          <a:xfrm>
            <a:off x="10013011" y="2357139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사각형: 잘린 위쪽 모서리 17">
            <a:extLst>
              <a:ext uri="{FF2B5EF4-FFF2-40B4-BE49-F238E27FC236}">
                <a16:creationId xmlns:a16="http://schemas.microsoft.com/office/drawing/2014/main" id="{ACABEDB9-BC28-03F9-3D05-5670212675BF}"/>
              </a:ext>
            </a:extLst>
          </p:cNvPr>
          <p:cNvSpPr/>
          <p:nvPr/>
        </p:nvSpPr>
        <p:spPr>
          <a:xfrm rot="5400000">
            <a:off x="10758391" y="2803823"/>
            <a:ext cx="838200" cy="727642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E9117FA-AC2F-D97D-14FB-6E400A14C989}"/>
              </a:ext>
            </a:extLst>
          </p:cNvPr>
          <p:cNvCxnSpPr>
            <a:cxnSpLocks/>
          </p:cNvCxnSpPr>
          <p:nvPr/>
        </p:nvCxnSpPr>
        <p:spPr>
          <a:xfrm>
            <a:off x="10327748" y="3153503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625C0D0-7409-3D4F-D4A0-309C39C3A156}"/>
              </a:ext>
            </a:extLst>
          </p:cNvPr>
          <p:cNvSpPr txBox="1"/>
          <p:nvPr/>
        </p:nvSpPr>
        <p:spPr>
          <a:xfrm>
            <a:off x="10773204" y="2872506"/>
            <a:ext cx="8483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Bounding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Box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Regressor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342050" y="511485"/>
            <a:ext cx="76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3. Training Bounding box regressor using fine tuned AlexNet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DC5A3D0-4C2D-0583-55B9-76B8EA452525}"/>
              </a:ext>
            </a:extLst>
          </p:cNvPr>
          <p:cNvSpPr txBox="1"/>
          <p:nvPr/>
        </p:nvSpPr>
        <p:spPr>
          <a:xfrm>
            <a:off x="11458238" y="2628601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(128,4)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3A2C331-39A0-1EAF-A78E-3C9D00A08470}"/>
              </a:ext>
            </a:extLst>
          </p:cNvPr>
          <p:cNvCxnSpPr>
            <a:cxnSpLocks/>
          </p:cNvCxnSpPr>
          <p:nvPr/>
        </p:nvCxnSpPr>
        <p:spPr>
          <a:xfrm>
            <a:off x="11579032" y="3161046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174E5E-233F-F4E3-A613-8ADC5636BB8F}"/>
              </a:ext>
            </a:extLst>
          </p:cNvPr>
          <p:cNvSpPr txBox="1"/>
          <p:nvPr/>
        </p:nvSpPr>
        <p:spPr>
          <a:xfrm>
            <a:off x="9272367" y="3848129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FFE2A437-5F73-CB7B-C6C4-B2B66D8DD8F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8B53D3-4158-0740-4B71-18A4D3EAB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39" y="1050758"/>
            <a:ext cx="879157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300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300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DA9F6A-76F5-C3E5-3C46-0C49F87FD542}"/>
              </a:ext>
            </a:extLst>
          </p:cNvPr>
          <p:cNvSpPr/>
          <p:nvPr/>
        </p:nvSpPr>
        <p:spPr>
          <a:xfrm>
            <a:off x="3748494" y="429395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B9615C-CD33-850D-F12B-A52655BBB04F}"/>
              </a:ext>
            </a:extLst>
          </p:cNvPr>
          <p:cNvSpPr/>
          <p:nvPr/>
        </p:nvSpPr>
        <p:spPr>
          <a:xfrm>
            <a:off x="4252180" y="4768416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D2FD5-252F-961D-B1A0-D06529FBB5FF}"/>
              </a:ext>
            </a:extLst>
          </p:cNvPr>
          <p:cNvSpPr txBox="1"/>
          <p:nvPr/>
        </p:nvSpPr>
        <p:spPr>
          <a:xfrm>
            <a:off x="2734506" y="3894756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(100,100)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CBC66-F3F5-42D9-279F-32E646BE5543}"/>
              </a:ext>
            </a:extLst>
          </p:cNvPr>
          <p:cNvSpPr/>
          <p:nvPr/>
        </p:nvSpPr>
        <p:spPr>
          <a:xfrm>
            <a:off x="3703467" y="4260183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F3BE3B-0502-1EFF-CD5F-D822A5E829ED}"/>
              </a:ext>
            </a:extLst>
          </p:cNvPr>
          <p:cNvSpPr/>
          <p:nvPr/>
        </p:nvSpPr>
        <p:spPr>
          <a:xfrm>
            <a:off x="4643310" y="5193311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04A71-3FE1-D4E3-59D6-A35D05D5BE6D}"/>
              </a:ext>
            </a:extLst>
          </p:cNvPr>
          <p:cNvSpPr txBox="1"/>
          <p:nvPr/>
        </p:nvSpPr>
        <p:spPr>
          <a:xfrm>
            <a:off x="4699587" y="497299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(300,300)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CEBB9-70EF-206E-C693-31923142D58C}"/>
              </a:ext>
            </a:extLst>
          </p:cNvPr>
          <p:cNvSpPr txBox="1"/>
          <p:nvPr/>
        </p:nvSpPr>
        <p:spPr>
          <a:xfrm>
            <a:off x="4389404" y="3992420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3A8F81-C866-13CF-EEC1-9611F917A567}"/>
              </a:ext>
            </a:extLst>
          </p:cNvPr>
          <p:cNvSpPr txBox="1"/>
          <p:nvPr/>
        </p:nvSpPr>
        <p:spPr>
          <a:xfrm>
            <a:off x="4811490" y="4515994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29FE30-1C19-EA61-F4D4-EA2A3E7445AF}"/>
              </a:ext>
            </a:extLst>
          </p:cNvPr>
          <p:cNvSpPr/>
          <p:nvPr/>
        </p:nvSpPr>
        <p:spPr>
          <a:xfrm>
            <a:off x="4227696" y="4712137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D620A05-9BB0-FD67-0135-1302C554D7B2}"/>
              </a:ext>
            </a:extLst>
          </p:cNvPr>
          <p:cNvSpPr/>
          <p:nvPr/>
        </p:nvSpPr>
        <p:spPr>
          <a:xfrm>
            <a:off x="5158245" y="5674481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EDBCE6-6D9D-2A19-D1FC-6DDCF6DBA116}"/>
              </a:ext>
            </a:extLst>
          </p:cNvPr>
          <p:cNvSpPr txBox="1"/>
          <p:nvPr/>
        </p:nvSpPr>
        <p:spPr>
          <a:xfrm>
            <a:off x="3222304" y="4404094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4AE0C0-C1C6-648E-F389-5B7201481549}"/>
              </a:ext>
            </a:extLst>
          </p:cNvPr>
          <p:cNvSpPr txBox="1"/>
          <p:nvPr/>
        </p:nvSpPr>
        <p:spPr>
          <a:xfrm>
            <a:off x="4975449" y="5762222"/>
            <a:ext cx="1858457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6AA5B0-2442-F73B-188B-47E743D14946}"/>
              </a:ext>
            </a:extLst>
          </p:cNvPr>
          <p:cNvSpPr/>
          <p:nvPr/>
        </p:nvSpPr>
        <p:spPr>
          <a:xfrm>
            <a:off x="4252181" y="4781638"/>
            <a:ext cx="458658" cy="4746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884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88A9A-7B9B-C759-ABA5-5A05A2C3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40" y="1043102"/>
            <a:ext cx="10396766" cy="4525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0CE3-CCA9-5E5E-2B59-E9D56E5979CD}"/>
              </a:ext>
            </a:extLst>
          </p:cNvPr>
          <p:cNvSpPr txBox="1"/>
          <p:nvPr/>
        </p:nvSpPr>
        <p:spPr>
          <a:xfrm>
            <a:off x="1713650" y="451327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RoI pooling </a:t>
            </a:r>
            <a:r>
              <a:rPr lang="ko-KR" altLang="en-US" sz="2400">
                <a:latin typeface="Consolas" panose="020B0609020204030204" pitchFamily="49" charset="0"/>
              </a:rPr>
              <a:t>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6D690E4-7F20-4F38-1B63-1DCADA97D397}"/>
              </a:ext>
            </a:extLst>
          </p:cNvPr>
          <p:cNvSpPr/>
          <p:nvPr/>
        </p:nvSpPr>
        <p:spPr>
          <a:xfrm>
            <a:off x="1572126" y="3866146"/>
            <a:ext cx="1760621" cy="1343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0FC16-73C6-1861-C59D-8F398A4915B7}"/>
              </a:ext>
            </a:extLst>
          </p:cNvPr>
          <p:cNvSpPr txBox="1"/>
          <p:nvPr/>
        </p:nvSpPr>
        <p:spPr>
          <a:xfrm>
            <a:off x="668830" y="355137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D31C-B8C8-6297-676C-F90858470183}"/>
              </a:ext>
            </a:extLst>
          </p:cNvPr>
          <p:cNvSpPr txBox="1"/>
          <p:nvPr/>
        </p:nvSpPr>
        <p:spPr>
          <a:xfrm>
            <a:off x="2911641" y="515511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(700,800)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7C1EE-C3C6-CE64-05EC-923BA8E96DC3}"/>
              </a:ext>
            </a:extLst>
          </p:cNvPr>
          <p:cNvSpPr txBox="1"/>
          <p:nvPr/>
        </p:nvSpPr>
        <p:spPr>
          <a:xfrm>
            <a:off x="5325052" y="382408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7C0FD-E17B-B040-C955-6F762F2C6575}"/>
              </a:ext>
            </a:extLst>
          </p:cNvPr>
          <p:cNvSpPr txBox="1"/>
          <p:nvPr/>
        </p:nvSpPr>
        <p:spPr>
          <a:xfrm>
            <a:off x="6882821" y="511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(7,8)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43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A516E6-6FC1-7C29-CD3E-0F9C5C3EBCC1}"/>
              </a:ext>
            </a:extLst>
          </p:cNvPr>
          <p:cNvSpPr/>
          <p:nvPr/>
        </p:nvSpPr>
        <p:spPr>
          <a:xfrm>
            <a:off x="415515" y="3642305"/>
            <a:ext cx="942473" cy="9424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PASCAL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VOC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787F35F-4E9C-46DF-E2EA-47BF18B4F0F1}"/>
              </a:ext>
            </a:extLst>
          </p:cNvPr>
          <p:cNvSpPr/>
          <p:nvPr/>
        </p:nvSpPr>
        <p:spPr>
          <a:xfrm>
            <a:off x="1556084" y="3970902"/>
            <a:ext cx="115474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EBA108-E829-3FC5-D34A-C29408260033}"/>
              </a:ext>
            </a:extLst>
          </p:cNvPr>
          <p:cNvSpPr/>
          <p:nvPr/>
        </p:nvSpPr>
        <p:spPr>
          <a:xfrm>
            <a:off x="2109251" y="169642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3484DC-5B09-85D2-08F0-E726BA5B5735}"/>
              </a:ext>
            </a:extLst>
          </p:cNvPr>
          <p:cNvSpPr/>
          <p:nvPr/>
        </p:nvSpPr>
        <p:spPr>
          <a:xfrm>
            <a:off x="2181440" y="175658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1AFB19-ED1F-A942-816A-58D3F6FDFBD1}"/>
              </a:ext>
            </a:extLst>
          </p:cNvPr>
          <p:cNvSpPr/>
          <p:nvPr/>
        </p:nvSpPr>
        <p:spPr>
          <a:xfrm>
            <a:off x="2253629" y="181674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73B3B1-DC7F-A7FD-ECE6-D0F52CBEBD40}"/>
              </a:ext>
            </a:extLst>
          </p:cNvPr>
          <p:cNvSpPr/>
          <p:nvPr/>
        </p:nvSpPr>
        <p:spPr>
          <a:xfrm>
            <a:off x="2325818" y="187689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EBA3A9-CBB9-54B8-1210-47DAA9F05EE4}"/>
              </a:ext>
            </a:extLst>
          </p:cNvPr>
          <p:cNvSpPr/>
          <p:nvPr/>
        </p:nvSpPr>
        <p:spPr>
          <a:xfrm>
            <a:off x="2398007" y="193705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F31309-7BDC-7789-D6F3-6123E67B0EE3}"/>
              </a:ext>
            </a:extLst>
          </p:cNvPr>
          <p:cNvSpPr/>
          <p:nvPr/>
        </p:nvSpPr>
        <p:spPr>
          <a:xfrm>
            <a:off x="2470196" y="199721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2D0966-1D43-A625-E2F4-2D7423A94C5C}"/>
              </a:ext>
            </a:extLst>
          </p:cNvPr>
          <p:cNvSpPr/>
          <p:nvPr/>
        </p:nvSpPr>
        <p:spPr>
          <a:xfrm>
            <a:off x="2542385" y="2057372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EC2809-03D1-E0CE-EFFD-8F7FA0771256}"/>
              </a:ext>
            </a:extLst>
          </p:cNvPr>
          <p:cNvSpPr/>
          <p:nvPr/>
        </p:nvSpPr>
        <p:spPr>
          <a:xfrm>
            <a:off x="2614574" y="2117530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82CE7C-4874-9FC1-C854-696364D8D40D}"/>
              </a:ext>
            </a:extLst>
          </p:cNvPr>
          <p:cNvSpPr/>
          <p:nvPr/>
        </p:nvSpPr>
        <p:spPr>
          <a:xfrm>
            <a:off x="2686763" y="2177688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1FE277-17BB-18E4-6347-6B87CFE10C4C}"/>
              </a:ext>
            </a:extLst>
          </p:cNvPr>
          <p:cNvSpPr/>
          <p:nvPr/>
        </p:nvSpPr>
        <p:spPr>
          <a:xfrm>
            <a:off x="2758952" y="2237846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9DA69D-81FE-D70A-8372-C640BBA7D586}"/>
              </a:ext>
            </a:extLst>
          </p:cNvPr>
          <p:cNvSpPr/>
          <p:nvPr/>
        </p:nvSpPr>
        <p:spPr>
          <a:xfrm>
            <a:off x="2831141" y="2298004"/>
            <a:ext cx="469232" cy="469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4E4AF-3ADE-3A75-452D-7BCA81514BE8}"/>
              </a:ext>
            </a:extLst>
          </p:cNvPr>
          <p:cNvSpPr txBox="1"/>
          <p:nvPr/>
        </p:nvSpPr>
        <p:spPr>
          <a:xfrm>
            <a:off x="217237" y="45836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한개의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F679F-F331-C584-B5CB-21E56F8C70EF}"/>
              </a:ext>
            </a:extLst>
          </p:cNvPr>
          <p:cNvSpPr txBox="1"/>
          <p:nvPr/>
        </p:nvSpPr>
        <p:spPr>
          <a:xfrm>
            <a:off x="2125292" y="2819011"/>
            <a:ext cx="107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>
                <a:latin typeface="Consolas" panose="020B0609020204030204" pitchFamily="49" charset="0"/>
              </a:rPr>
              <a:t>최대 </a:t>
            </a:r>
            <a:r>
              <a:rPr lang="en-US" altLang="ko-KR" sz="1200">
                <a:latin typeface="Consolas" panose="020B0609020204030204" pitchFamily="49" charset="0"/>
              </a:rPr>
              <a:t>2000</a:t>
            </a:r>
            <a:r>
              <a:rPr lang="ko-KR" altLang="en-US" sz="1200">
                <a:latin typeface="Consolas" panose="020B0609020204030204" pitchFamily="49" charset="0"/>
              </a:rPr>
              <a:t>개</a:t>
            </a:r>
            <a:endParaRPr lang="en-US" altLang="ko-KR" sz="1200">
              <a:latin typeface="Consolas" panose="020B0609020204030204" pitchFamily="49" charset="0"/>
            </a:endParaRPr>
          </a:p>
          <a:p>
            <a:pPr algn="l"/>
            <a:r>
              <a:rPr lang="en-US" altLang="ko-KR" sz="1200">
                <a:latin typeface="Consolas" panose="020B0609020204030204" pitchFamily="49" charset="0"/>
              </a:rPr>
              <a:t>region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sp>
        <p:nvSpPr>
          <p:cNvPr id="32" name="사각형: 잘린 위쪽 모서리 31">
            <a:extLst>
              <a:ext uri="{FF2B5EF4-FFF2-40B4-BE49-F238E27FC236}">
                <a16:creationId xmlns:a16="http://schemas.microsoft.com/office/drawing/2014/main" id="{4340CDD4-A6A9-7A72-D98A-554BDE11779B}"/>
              </a:ext>
            </a:extLst>
          </p:cNvPr>
          <p:cNvSpPr/>
          <p:nvPr/>
        </p:nvSpPr>
        <p:spPr>
          <a:xfrm rot="5400000">
            <a:off x="2823635" y="3615109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0E68D6-66DB-9800-75D6-4AC93EED5B33}"/>
              </a:ext>
            </a:extLst>
          </p:cNvPr>
          <p:cNvSpPr txBox="1"/>
          <p:nvPr/>
        </p:nvSpPr>
        <p:spPr>
          <a:xfrm>
            <a:off x="2783019" y="3930097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494E6C-7D14-26CA-6FCB-3ED73F4C367C}"/>
              </a:ext>
            </a:extLst>
          </p:cNvPr>
          <p:cNvSpPr/>
          <p:nvPr/>
        </p:nvSpPr>
        <p:spPr>
          <a:xfrm>
            <a:off x="7960162" y="3312817"/>
            <a:ext cx="169986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EF53975-848F-4C95-8D9A-2C69F7FAEC68}"/>
              </a:ext>
            </a:extLst>
          </p:cNvPr>
          <p:cNvCxnSpPr>
            <a:cxnSpLocks/>
          </p:cNvCxnSpPr>
          <p:nvPr/>
        </p:nvCxnSpPr>
        <p:spPr>
          <a:xfrm>
            <a:off x="9236885" y="3429000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5F2D19-7158-804E-CDED-67AED530D888}"/>
              </a:ext>
            </a:extLst>
          </p:cNvPr>
          <p:cNvSpPr txBox="1"/>
          <p:nvPr/>
        </p:nvSpPr>
        <p:spPr>
          <a:xfrm>
            <a:off x="7235494" y="4906672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Feature vector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(4096,)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AB650B-8413-DD5E-F202-CCB1767EC451}"/>
              </a:ext>
            </a:extLst>
          </p:cNvPr>
          <p:cNvSpPr txBox="1"/>
          <p:nvPr/>
        </p:nvSpPr>
        <p:spPr>
          <a:xfrm>
            <a:off x="1713650" y="451327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>
                <a:latin typeface="Consolas" panose="020B0609020204030204" pitchFamily="49" charset="0"/>
              </a:rPr>
              <a:t>R-CNN vs Fast R-CNN</a:t>
            </a:r>
            <a:endParaRPr lang="ko-KR" altLang="en-US" sz="2400">
              <a:latin typeface="Consolas" panose="020B0609020204030204" pitchFamily="49" charset="0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1BD98E98-F9AC-5A7E-654A-0BD7936DC051}"/>
              </a:ext>
            </a:extLst>
          </p:cNvPr>
          <p:cNvSpPr/>
          <p:nvPr/>
        </p:nvSpPr>
        <p:spPr>
          <a:xfrm>
            <a:off x="3774640" y="3963630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D42A68-0CBC-9279-BE10-B7303C975B49}"/>
              </a:ext>
            </a:extLst>
          </p:cNvPr>
          <p:cNvSpPr txBox="1"/>
          <p:nvPr/>
        </p:nvSpPr>
        <p:spPr>
          <a:xfrm>
            <a:off x="1486767" y="418565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(224,224,3)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424BC3-7F95-9067-7A48-EF6552959811}"/>
              </a:ext>
            </a:extLst>
          </p:cNvPr>
          <p:cNvSpPr txBox="1"/>
          <p:nvPr/>
        </p:nvSpPr>
        <p:spPr>
          <a:xfrm>
            <a:off x="5216268" y="424979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(7,7,512)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6367983-6700-0017-8917-4A89DFF77FD1}"/>
              </a:ext>
            </a:extLst>
          </p:cNvPr>
          <p:cNvSpPr/>
          <p:nvPr/>
        </p:nvSpPr>
        <p:spPr>
          <a:xfrm>
            <a:off x="5674326" y="401648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A75D9E-2058-6A19-B89E-C4561171CEE4}"/>
              </a:ext>
            </a:extLst>
          </p:cNvPr>
          <p:cNvSpPr/>
          <p:nvPr/>
        </p:nvSpPr>
        <p:spPr>
          <a:xfrm>
            <a:off x="5710434" y="398538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E5B1CA6-4361-51E5-7BE2-C60CAAEF4F3A}"/>
              </a:ext>
            </a:extLst>
          </p:cNvPr>
          <p:cNvSpPr/>
          <p:nvPr/>
        </p:nvSpPr>
        <p:spPr>
          <a:xfrm>
            <a:off x="5746542" y="395427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1F6A993-936F-73CD-F4E4-9561E666C612}"/>
              </a:ext>
            </a:extLst>
          </p:cNvPr>
          <p:cNvSpPr/>
          <p:nvPr/>
        </p:nvSpPr>
        <p:spPr>
          <a:xfrm>
            <a:off x="5782650" y="392317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605F349-DF13-9708-9FA3-F99D2DAD2894}"/>
              </a:ext>
            </a:extLst>
          </p:cNvPr>
          <p:cNvSpPr/>
          <p:nvPr/>
        </p:nvSpPr>
        <p:spPr>
          <a:xfrm>
            <a:off x="5818758" y="389206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989C49-9E58-2E39-ECFC-0455DDEDB76F}"/>
              </a:ext>
            </a:extLst>
          </p:cNvPr>
          <p:cNvSpPr/>
          <p:nvPr/>
        </p:nvSpPr>
        <p:spPr>
          <a:xfrm>
            <a:off x="5854866" y="386096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CABF012-F7B2-11D6-3A3A-A7EB7642BE6A}"/>
              </a:ext>
            </a:extLst>
          </p:cNvPr>
          <p:cNvSpPr/>
          <p:nvPr/>
        </p:nvSpPr>
        <p:spPr>
          <a:xfrm>
            <a:off x="5890974" y="382985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FCF39E-0A58-5E6C-E9D3-3FBAE0AF5556}"/>
              </a:ext>
            </a:extLst>
          </p:cNvPr>
          <p:cNvSpPr/>
          <p:nvPr/>
        </p:nvSpPr>
        <p:spPr>
          <a:xfrm>
            <a:off x="5927082" y="379875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8BFED9-C1FC-A90D-79A0-38B1E46451F8}"/>
              </a:ext>
            </a:extLst>
          </p:cNvPr>
          <p:cNvSpPr/>
          <p:nvPr/>
        </p:nvSpPr>
        <p:spPr>
          <a:xfrm>
            <a:off x="5963190" y="376764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398ACA-DBBF-8AA6-C548-87F397FC4C74}"/>
              </a:ext>
            </a:extLst>
          </p:cNvPr>
          <p:cNvSpPr/>
          <p:nvPr/>
        </p:nvSpPr>
        <p:spPr>
          <a:xfrm>
            <a:off x="5999298" y="373654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48E863-AC2D-611F-6AF2-BBA677B9BD2B}"/>
              </a:ext>
            </a:extLst>
          </p:cNvPr>
          <p:cNvSpPr/>
          <p:nvPr/>
        </p:nvSpPr>
        <p:spPr>
          <a:xfrm>
            <a:off x="6035406" y="3705436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757DDA-CD16-10F5-A85A-14D53103A980}"/>
              </a:ext>
            </a:extLst>
          </p:cNvPr>
          <p:cNvSpPr/>
          <p:nvPr/>
        </p:nvSpPr>
        <p:spPr>
          <a:xfrm>
            <a:off x="6071514" y="3674331"/>
            <a:ext cx="232438" cy="2324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454DEDD-95CF-6BC2-D4E5-9F76C60D6AE5}"/>
              </a:ext>
            </a:extLst>
          </p:cNvPr>
          <p:cNvSpPr/>
          <p:nvPr/>
        </p:nvSpPr>
        <p:spPr>
          <a:xfrm>
            <a:off x="4792675" y="3312818"/>
            <a:ext cx="266699" cy="14837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429ED1-ECF6-503D-9329-3FA592A2215D}"/>
              </a:ext>
            </a:extLst>
          </p:cNvPr>
          <p:cNvSpPr txBox="1"/>
          <p:nvPr/>
        </p:nvSpPr>
        <p:spPr>
          <a:xfrm>
            <a:off x="4226655" y="4708067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RoI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pooling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744B7-02A3-9AE2-743A-357374615CB4}"/>
              </a:ext>
            </a:extLst>
          </p:cNvPr>
          <p:cNvSpPr txBox="1"/>
          <p:nvPr/>
        </p:nvSpPr>
        <p:spPr>
          <a:xfrm>
            <a:off x="3567818" y="4225239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(14,14,512)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7C0073A-3C2B-954C-891E-2FE5106D6D45}"/>
              </a:ext>
            </a:extLst>
          </p:cNvPr>
          <p:cNvSpPr/>
          <p:nvPr/>
        </p:nvSpPr>
        <p:spPr>
          <a:xfrm>
            <a:off x="5143861" y="3956112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E1D1C71-0D23-4949-009E-76AB4AFAC993}"/>
              </a:ext>
            </a:extLst>
          </p:cNvPr>
          <p:cNvCxnSpPr>
            <a:stCxn id="2" idx="0"/>
            <a:endCxn id="11" idx="1"/>
          </p:cNvCxnSpPr>
          <p:nvPr/>
        </p:nvCxnSpPr>
        <p:spPr>
          <a:xfrm rot="5400000" flipH="1" flipV="1">
            <a:off x="642369" y="2175424"/>
            <a:ext cx="1711265" cy="12224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A5BA18B-85F1-B2B1-D910-28FC03188F36}"/>
              </a:ext>
            </a:extLst>
          </p:cNvPr>
          <p:cNvCxnSpPr>
            <a:cxnSpLocks/>
            <a:stCxn id="21" idx="3"/>
            <a:endCxn id="62" idx="0"/>
          </p:cNvCxnSpPr>
          <p:nvPr/>
        </p:nvCxnSpPr>
        <p:spPr>
          <a:xfrm>
            <a:off x="3300373" y="2532620"/>
            <a:ext cx="1625652" cy="7801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791CD9-E285-7D57-B389-96C85E2E8B2A}"/>
              </a:ext>
            </a:extLst>
          </p:cNvPr>
          <p:cNvSpPr/>
          <p:nvPr/>
        </p:nvSpPr>
        <p:spPr>
          <a:xfrm>
            <a:off x="7066419" y="3312816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2BA16EF1-315F-F83C-5DB3-AE622F950172}"/>
              </a:ext>
            </a:extLst>
          </p:cNvPr>
          <p:cNvSpPr/>
          <p:nvPr/>
        </p:nvSpPr>
        <p:spPr>
          <a:xfrm>
            <a:off x="6426745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71892FF-77C5-DDC3-6442-1E995C019E6B}"/>
              </a:ext>
            </a:extLst>
          </p:cNvPr>
          <p:cNvSpPr/>
          <p:nvPr/>
        </p:nvSpPr>
        <p:spPr>
          <a:xfrm>
            <a:off x="7227508" y="3314547"/>
            <a:ext cx="119198" cy="148376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3923EFCA-4972-5877-2634-4A6F4D225BE2}"/>
              </a:ext>
            </a:extLst>
          </p:cNvPr>
          <p:cNvSpPr/>
          <p:nvPr/>
        </p:nvSpPr>
        <p:spPr>
          <a:xfrm>
            <a:off x="7445506" y="3954276"/>
            <a:ext cx="434692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E4CB86D-6FEE-A97F-37F7-851C4C6FBFC5}"/>
              </a:ext>
            </a:extLst>
          </p:cNvPr>
          <p:cNvSpPr txBox="1"/>
          <p:nvPr/>
        </p:nvSpPr>
        <p:spPr>
          <a:xfrm>
            <a:off x="6276924" y="435218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(25088)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4064108-0FDF-BAE1-AA58-6B4305CE7FCF}"/>
              </a:ext>
            </a:extLst>
          </p:cNvPr>
          <p:cNvSpPr/>
          <p:nvPr/>
        </p:nvSpPr>
        <p:spPr>
          <a:xfrm>
            <a:off x="8973544" y="289381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FC8000E-C4AF-164B-9757-B1BC3FF79BF9}"/>
              </a:ext>
            </a:extLst>
          </p:cNvPr>
          <p:cNvSpPr/>
          <p:nvPr/>
        </p:nvSpPr>
        <p:spPr>
          <a:xfrm>
            <a:off x="8988547" y="4085840"/>
            <a:ext cx="101312" cy="9303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7A375CD-ED9D-81B4-EAD4-805594C3E64D}"/>
              </a:ext>
            </a:extLst>
          </p:cNvPr>
          <p:cNvCxnSpPr>
            <a:stCxn id="38" idx="3"/>
            <a:endCxn id="76" idx="1"/>
          </p:cNvCxnSpPr>
          <p:nvPr/>
        </p:nvCxnSpPr>
        <p:spPr>
          <a:xfrm flipV="1">
            <a:off x="8130148" y="3358980"/>
            <a:ext cx="843396" cy="6957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99A63D03-AD53-8B4A-78D0-D433F7BB0E1E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>
            <a:off x="8130148" y="4054702"/>
            <a:ext cx="858399" cy="4963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47CEF7-D442-FED9-D4AB-0DE98412724E}"/>
              </a:ext>
            </a:extLst>
          </p:cNvPr>
          <p:cNvSpPr txBox="1"/>
          <p:nvPr/>
        </p:nvSpPr>
        <p:spPr>
          <a:xfrm>
            <a:off x="8789390" y="250562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clasifier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B5C08C9-6F9D-ECF0-4999-431875964D9D}"/>
              </a:ext>
            </a:extLst>
          </p:cNvPr>
          <p:cNvSpPr txBox="1"/>
          <p:nvPr/>
        </p:nvSpPr>
        <p:spPr>
          <a:xfrm>
            <a:off x="8651541" y="511272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Bounding box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regressor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7403D17-053A-2DA1-522A-CC7A0063BB5B}"/>
              </a:ext>
            </a:extLst>
          </p:cNvPr>
          <p:cNvCxnSpPr>
            <a:cxnSpLocks/>
          </p:cNvCxnSpPr>
          <p:nvPr/>
        </p:nvCxnSpPr>
        <p:spPr>
          <a:xfrm>
            <a:off x="9236885" y="4557575"/>
            <a:ext cx="42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CA36E4-F981-5DDB-5926-58BC3D907816}"/>
              </a:ext>
            </a:extLst>
          </p:cNvPr>
          <p:cNvSpPr/>
          <p:nvPr/>
        </p:nvSpPr>
        <p:spPr>
          <a:xfrm>
            <a:off x="10639926" y="3906769"/>
            <a:ext cx="187968" cy="1879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FA945B7A-09F7-A481-419E-91D2C471F00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837730" y="3390543"/>
            <a:ext cx="802196" cy="6102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6EC0074A-A6CC-D940-DE7A-C650BA13F289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9840503" y="4000753"/>
            <a:ext cx="799423" cy="5502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DA33EE8-9B78-06A5-D2B7-853349446AD1}"/>
              </a:ext>
            </a:extLst>
          </p:cNvPr>
          <p:cNvSpPr txBox="1"/>
          <p:nvPr/>
        </p:nvSpPr>
        <p:spPr>
          <a:xfrm>
            <a:off x="10552202" y="4117793"/>
            <a:ext cx="1178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Multi-task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loss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3542C7AF-1B95-2ACD-5716-A2EA52CB7F92}"/>
              </a:ext>
            </a:extLst>
          </p:cNvPr>
          <p:cNvSpPr/>
          <p:nvPr/>
        </p:nvSpPr>
        <p:spPr>
          <a:xfrm>
            <a:off x="7024697" y="3280676"/>
            <a:ext cx="366704" cy="155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F528FB-01D9-DF40-AE73-3F4ED8F576FE}"/>
              </a:ext>
            </a:extLst>
          </p:cNvPr>
          <p:cNvSpPr txBox="1"/>
          <p:nvPr/>
        </p:nvSpPr>
        <p:spPr>
          <a:xfrm>
            <a:off x="6265071" y="2880510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Truncated SVD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2DAC52-F65F-1B3B-8600-D39564FE190F}"/>
              </a:ext>
            </a:extLst>
          </p:cNvPr>
          <p:cNvSpPr txBox="1"/>
          <p:nvPr/>
        </p:nvSpPr>
        <p:spPr>
          <a:xfrm>
            <a:off x="9715107" y="250562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((K+1)*1,)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4970D9-900F-B8F8-06C1-4B74E51B48B2}"/>
              </a:ext>
            </a:extLst>
          </p:cNvPr>
          <p:cNvSpPr txBox="1"/>
          <p:nvPr/>
        </p:nvSpPr>
        <p:spPr>
          <a:xfrm>
            <a:off x="9932944" y="466305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((K+1)*4,)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8E4EAE-E2CF-CD5B-9960-DDAEABAE6B7B}"/>
              </a:ext>
            </a:extLst>
          </p:cNvPr>
          <p:cNvSpPr txBox="1"/>
          <p:nvPr/>
        </p:nvSpPr>
        <p:spPr>
          <a:xfrm>
            <a:off x="8651541" y="1837309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K=20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K+1 (</a:t>
            </a:r>
            <a:r>
              <a:rPr lang="ko-KR" altLang="en-US" sz="1400">
                <a:latin typeface="Consolas" panose="020B0609020204030204" pitchFamily="49" charset="0"/>
              </a:rPr>
              <a:t>백그라운드 포함</a:t>
            </a:r>
            <a:r>
              <a:rPr lang="en-US" altLang="ko-KR" sz="1400">
                <a:latin typeface="Consolas" panose="020B0609020204030204" pitchFamily="49" charset="0"/>
              </a:rPr>
              <a:t>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1520CDCB-CDAE-0652-43F9-191D0D968904}"/>
              </a:ext>
            </a:extLst>
          </p:cNvPr>
          <p:cNvGrpSpPr/>
          <p:nvPr/>
        </p:nvGrpSpPr>
        <p:grpSpPr>
          <a:xfrm>
            <a:off x="9748833" y="2586762"/>
            <a:ext cx="70310" cy="1406506"/>
            <a:chOff x="8191944" y="350076"/>
            <a:chExt cx="112583" cy="225216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1E2B5BB9-D64D-E042-0B57-BB2B69706D54}"/>
                </a:ext>
              </a:extLst>
            </p:cNvPr>
            <p:cNvGrpSpPr/>
            <p:nvPr/>
          </p:nvGrpSpPr>
          <p:grpSpPr>
            <a:xfrm>
              <a:off x="8191944" y="350076"/>
              <a:ext cx="112583" cy="1125832"/>
              <a:chOff x="7863080" y="1299411"/>
              <a:chExt cx="224589" cy="2245890"/>
            </a:xfrm>
          </p:grpSpPr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DF6DDDAF-DB83-D154-ECE7-5BE357D20A27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11763B5F-44B0-B6E4-477B-C35E23D291D0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F07F1BC-E5FD-07BF-ED78-3B485195FD15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12F6DC35-05CF-AA1F-0417-7B69DF2DB160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0F8F2FF-B5BD-03D8-2101-301AD58E6DF7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8F153D3-0079-18A7-6E8C-C61981017669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C9FF4F88-AAF0-C4A7-58AF-2CBDB866C2AA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070F5AB-48DB-0907-EADB-D511DC7B351C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E368BE24-E968-9A81-A5D6-899D51FB2D63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BD9A3C78-959D-4626-029B-DA775F6E2044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7F6A254C-F1BB-6789-A595-5C244343237F}"/>
                </a:ext>
              </a:extLst>
            </p:cNvPr>
            <p:cNvGrpSpPr/>
            <p:nvPr/>
          </p:nvGrpSpPr>
          <p:grpSpPr>
            <a:xfrm>
              <a:off x="8191944" y="1476407"/>
              <a:ext cx="112583" cy="1125832"/>
              <a:chOff x="7863080" y="1299411"/>
              <a:chExt cx="224589" cy="2245890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179B7C24-B540-2AFC-899E-C195847C637B}"/>
                  </a:ext>
                </a:extLst>
              </p:cNvPr>
              <p:cNvSpPr/>
              <p:nvPr/>
            </p:nvSpPr>
            <p:spPr>
              <a:xfrm>
                <a:off x="7863080" y="1299411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14773743-B78D-32F0-B63C-12C61E5D608C}"/>
                  </a:ext>
                </a:extLst>
              </p:cNvPr>
              <p:cNvSpPr/>
              <p:nvPr/>
            </p:nvSpPr>
            <p:spPr>
              <a:xfrm>
                <a:off x="7863080" y="1524000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726FC05-1AC0-2AC6-0B6C-4F30E71C0D0C}"/>
                  </a:ext>
                </a:extLst>
              </p:cNvPr>
              <p:cNvSpPr/>
              <p:nvPr/>
            </p:nvSpPr>
            <p:spPr>
              <a:xfrm>
                <a:off x="7863080" y="1748589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25393828-0840-686B-D53A-AB5604B2970B}"/>
                  </a:ext>
                </a:extLst>
              </p:cNvPr>
              <p:cNvSpPr/>
              <p:nvPr/>
            </p:nvSpPr>
            <p:spPr>
              <a:xfrm>
                <a:off x="7863080" y="1973178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615DF922-6E23-817B-F670-DE058919D2A1}"/>
                  </a:ext>
                </a:extLst>
              </p:cNvPr>
              <p:cNvSpPr/>
              <p:nvPr/>
            </p:nvSpPr>
            <p:spPr>
              <a:xfrm>
                <a:off x="7863080" y="2197767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80E31114-469E-D5B9-04C2-3F502A55D1B2}"/>
                  </a:ext>
                </a:extLst>
              </p:cNvPr>
              <p:cNvSpPr/>
              <p:nvPr/>
            </p:nvSpPr>
            <p:spPr>
              <a:xfrm>
                <a:off x="7863080" y="2422356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1434A63-4B52-385B-4C8B-7A4CA7CB0760}"/>
                  </a:ext>
                </a:extLst>
              </p:cNvPr>
              <p:cNvSpPr/>
              <p:nvPr/>
            </p:nvSpPr>
            <p:spPr>
              <a:xfrm>
                <a:off x="7863080" y="2646945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A48123B7-2C8F-11D9-2238-BFE71A6E7FE6}"/>
                  </a:ext>
                </a:extLst>
              </p:cNvPr>
              <p:cNvSpPr/>
              <p:nvPr/>
            </p:nvSpPr>
            <p:spPr>
              <a:xfrm>
                <a:off x="7863080" y="2871534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ACE67721-C846-59DD-6E77-74A4A33AA401}"/>
                  </a:ext>
                </a:extLst>
              </p:cNvPr>
              <p:cNvSpPr/>
              <p:nvPr/>
            </p:nvSpPr>
            <p:spPr>
              <a:xfrm>
                <a:off x="7863080" y="3096123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36DE4643-6BD6-1D2F-822A-8F3B0BB483ED}"/>
                  </a:ext>
                </a:extLst>
              </p:cNvPr>
              <p:cNvSpPr/>
              <p:nvPr/>
            </p:nvSpPr>
            <p:spPr>
              <a:xfrm>
                <a:off x="7863080" y="3320712"/>
                <a:ext cx="224589" cy="22458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1970986F-3DD2-6A69-7AE3-412727274AB3}"/>
              </a:ext>
            </a:extLst>
          </p:cNvPr>
          <p:cNvGrpSpPr/>
          <p:nvPr/>
        </p:nvGrpSpPr>
        <p:grpSpPr>
          <a:xfrm>
            <a:off x="9679952" y="4108944"/>
            <a:ext cx="292514" cy="1406506"/>
            <a:chOff x="7192353" y="592920"/>
            <a:chExt cx="292514" cy="1406506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F9CC8300-BA8D-A2D8-F82B-C195A105BBD6}"/>
                </a:ext>
              </a:extLst>
            </p:cNvPr>
            <p:cNvGrpSpPr/>
            <p:nvPr/>
          </p:nvGrpSpPr>
          <p:grpSpPr>
            <a:xfrm>
              <a:off x="7192353" y="592920"/>
              <a:ext cx="70310" cy="1406506"/>
              <a:chOff x="8191944" y="350076"/>
              <a:chExt cx="112583" cy="2252163"/>
            </a:xfrm>
          </p:grpSpPr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49282C56-2D68-648D-3E45-0B57F29C4269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176CAE20-3B30-9CE0-E0DB-4C80F4AFAFA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3D677752-DEEC-25F6-5670-210D8AD5FA47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8BA4DCA6-2276-C26C-07C1-7B0F90624C6E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859F4798-BEE5-8078-97BA-A53DC6B32B3C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D51B36E1-2600-7513-9012-A111E0E3B1D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87D64516-03F1-F6C6-6790-058C756068FB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2BFCDC15-89E7-963C-FF57-C14DEE615151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05F64A65-5C13-C361-40EB-8AB605947E8C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7EA2390-E605-085D-318B-E57EDF9F94E0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0A02D801-B441-DBE7-B153-7A2A69E09FA4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93" name="그룹 292">
                <a:extLst>
                  <a:ext uri="{FF2B5EF4-FFF2-40B4-BE49-F238E27FC236}">
                    <a16:creationId xmlns:a16="http://schemas.microsoft.com/office/drawing/2014/main" id="{706F759E-72E6-685D-70CF-E393A9E51C9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6245504D-EC00-5022-B609-1EA38B8F1B05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09E6B753-C2DA-A982-7761-8033AB45C66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8A294CEA-E981-E1CF-2F06-AC536D4791CA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664D03F9-65E7-759C-C671-0A24E63DBB42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41352E24-7813-7737-42DB-4A46DC67B4E7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99FC7361-260A-9811-EFBF-AA9FE465DCB0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92AC0A8F-32EC-8303-52B8-51ACC4F8BD13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2E9BC61F-F792-61C2-31FD-70E654C334B7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9C816D46-8939-E958-A16C-3B7777C4445D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1172D687-5018-C159-7D8C-C6F5791BB2C9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47867035-85AC-E38B-B397-E6AE0B47FBCC}"/>
                </a:ext>
              </a:extLst>
            </p:cNvPr>
            <p:cNvGrpSpPr/>
            <p:nvPr/>
          </p:nvGrpSpPr>
          <p:grpSpPr>
            <a:xfrm>
              <a:off x="7266421" y="592920"/>
              <a:ext cx="70310" cy="1406506"/>
              <a:chOff x="8191944" y="350076"/>
              <a:chExt cx="112583" cy="225216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695FD2F3-7E5B-D194-3410-B578724B0885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A723639C-63E9-D55C-C569-EF29E2717B4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57990D9E-E894-0AB4-6C69-605A7A5D51ED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AB2D7AB0-82D8-4802-EA37-C068E9660334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607DAFB6-ED20-1672-6983-797C23D87893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A2809713-4A60-0174-217A-B2AD7C0933E9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491C60C1-C0AA-6185-7055-044C93BDD21F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31199D04-184A-2241-B275-C13F07B18389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8EBB3D50-8AE9-200A-A1BE-F0A09B178A24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DCBA8DF8-CCA5-8C29-F8AC-6F94D75E2EF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42B920CE-C8CB-905F-FEB0-CBE90796D1ED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DCE425B9-AFBD-ED45-03E9-3FE4E9420D77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DC015D02-7C8E-9D67-FB22-14990CA78D3A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657427D7-B649-38A7-C275-0B790E0B14D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67BF6379-878E-CE47-1CD8-95DB250A2569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8663DD42-37A1-C67F-915C-326FCC749D49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0271D570-08E4-A3E7-5B2A-9D23236FB823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F031B52B-6BE5-4D27-3736-648E0875B387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E62137C1-A638-E112-2C62-7BDE1B6D825B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8BBB1926-574D-85C4-30B7-D292598977DE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B5FCC82C-7182-7A3B-83D4-1E8B5A1BC7C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EB6395E7-5012-236A-7745-721126A30A08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677BDA23-977C-B902-470A-E2F91DBC92EA}"/>
                </a:ext>
              </a:extLst>
            </p:cNvPr>
            <p:cNvGrpSpPr/>
            <p:nvPr/>
          </p:nvGrpSpPr>
          <p:grpSpPr>
            <a:xfrm>
              <a:off x="7340489" y="592920"/>
              <a:ext cx="70310" cy="1406506"/>
              <a:chOff x="8191944" y="350076"/>
              <a:chExt cx="112583" cy="2252163"/>
            </a:xfrm>
          </p:grpSpPr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id="{0AE9C025-CE0E-5C0D-1CD2-D0F21B0CD82B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60" name="직사각형 259">
                  <a:extLst>
                    <a:ext uri="{FF2B5EF4-FFF2-40B4-BE49-F238E27FC236}">
                      <a16:creationId xmlns:a16="http://schemas.microsoft.com/office/drawing/2014/main" id="{0AC39AFF-1002-6CB0-1FFB-DF393E59894D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995F5DD1-D09B-4912-320A-0187A24EF16E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2" name="직사각형 261">
                  <a:extLst>
                    <a:ext uri="{FF2B5EF4-FFF2-40B4-BE49-F238E27FC236}">
                      <a16:creationId xmlns:a16="http://schemas.microsoft.com/office/drawing/2014/main" id="{7AB3807F-2437-E0F0-0556-03A5F07A27D2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3" name="직사각형 262">
                  <a:extLst>
                    <a:ext uri="{FF2B5EF4-FFF2-40B4-BE49-F238E27FC236}">
                      <a16:creationId xmlns:a16="http://schemas.microsoft.com/office/drawing/2014/main" id="{F94C1B0B-567A-80D2-9505-3351F528C546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4" name="직사각형 263">
                  <a:extLst>
                    <a:ext uri="{FF2B5EF4-FFF2-40B4-BE49-F238E27FC236}">
                      <a16:creationId xmlns:a16="http://schemas.microsoft.com/office/drawing/2014/main" id="{56D8A344-D518-53B3-088D-C5FA3AC2F902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5" name="직사각형 264">
                  <a:extLst>
                    <a:ext uri="{FF2B5EF4-FFF2-40B4-BE49-F238E27FC236}">
                      <a16:creationId xmlns:a16="http://schemas.microsoft.com/office/drawing/2014/main" id="{8F000C01-DC20-18F9-28C7-9056547730E3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6" name="직사각형 265">
                  <a:extLst>
                    <a:ext uri="{FF2B5EF4-FFF2-40B4-BE49-F238E27FC236}">
                      <a16:creationId xmlns:a16="http://schemas.microsoft.com/office/drawing/2014/main" id="{4AAFB7AE-032C-40FA-351A-F5E5A09DD3EF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7" name="직사각형 266">
                  <a:extLst>
                    <a:ext uri="{FF2B5EF4-FFF2-40B4-BE49-F238E27FC236}">
                      <a16:creationId xmlns:a16="http://schemas.microsoft.com/office/drawing/2014/main" id="{931F7CCF-610F-66E7-F9A3-62058F7B82C6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8" name="직사각형 267">
                  <a:extLst>
                    <a:ext uri="{FF2B5EF4-FFF2-40B4-BE49-F238E27FC236}">
                      <a16:creationId xmlns:a16="http://schemas.microsoft.com/office/drawing/2014/main" id="{BBE6F6C9-53CF-73DD-BF01-865E05D50232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69" name="직사각형 268">
                  <a:extLst>
                    <a:ext uri="{FF2B5EF4-FFF2-40B4-BE49-F238E27FC236}">
                      <a16:creationId xmlns:a16="http://schemas.microsoft.com/office/drawing/2014/main" id="{50A4BB1F-BB8A-AEE5-6638-7C2F406420F1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49" name="그룹 248">
                <a:extLst>
                  <a:ext uri="{FF2B5EF4-FFF2-40B4-BE49-F238E27FC236}">
                    <a16:creationId xmlns:a16="http://schemas.microsoft.com/office/drawing/2014/main" id="{7C22207C-D9C8-91D1-FDCE-AAB1B427DCC4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50" name="직사각형 249">
                  <a:extLst>
                    <a:ext uri="{FF2B5EF4-FFF2-40B4-BE49-F238E27FC236}">
                      <a16:creationId xmlns:a16="http://schemas.microsoft.com/office/drawing/2014/main" id="{A22ED352-E5D2-5130-56CF-2FFA07768AA6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1" name="직사각형 250">
                  <a:extLst>
                    <a:ext uri="{FF2B5EF4-FFF2-40B4-BE49-F238E27FC236}">
                      <a16:creationId xmlns:a16="http://schemas.microsoft.com/office/drawing/2014/main" id="{823DB046-3B14-EEDD-7167-4821E8987AE5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2" name="직사각형 251">
                  <a:extLst>
                    <a:ext uri="{FF2B5EF4-FFF2-40B4-BE49-F238E27FC236}">
                      <a16:creationId xmlns:a16="http://schemas.microsoft.com/office/drawing/2014/main" id="{E231D7E1-9B7C-4110-A1CA-7FF4B6508A83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3" name="직사각형 252">
                  <a:extLst>
                    <a:ext uri="{FF2B5EF4-FFF2-40B4-BE49-F238E27FC236}">
                      <a16:creationId xmlns:a16="http://schemas.microsoft.com/office/drawing/2014/main" id="{696D9A00-8C22-B9A4-24E9-F8E455878ABB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4" name="직사각형 253">
                  <a:extLst>
                    <a:ext uri="{FF2B5EF4-FFF2-40B4-BE49-F238E27FC236}">
                      <a16:creationId xmlns:a16="http://schemas.microsoft.com/office/drawing/2014/main" id="{1099C43A-C35D-3863-7946-84BC2D562968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5" name="직사각형 254">
                  <a:extLst>
                    <a:ext uri="{FF2B5EF4-FFF2-40B4-BE49-F238E27FC236}">
                      <a16:creationId xmlns:a16="http://schemas.microsoft.com/office/drawing/2014/main" id="{02431645-4ABF-D18B-E935-F42450748AB5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6" name="직사각형 255">
                  <a:extLst>
                    <a:ext uri="{FF2B5EF4-FFF2-40B4-BE49-F238E27FC236}">
                      <a16:creationId xmlns:a16="http://schemas.microsoft.com/office/drawing/2014/main" id="{4771B278-B933-432A-C9EA-B340FC8EC997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id="{508F7CEE-650A-0B92-978D-F53C31A9BA08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1D796CA7-1A87-B67A-1EDB-5D3726CA0343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id="{52E9CC07-6E55-22E4-058F-838BC2940736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DB6923FB-CFAA-84FC-7ABA-64FB0A415AD9}"/>
                </a:ext>
              </a:extLst>
            </p:cNvPr>
            <p:cNvGrpSpPr/>
            <p:nvPr/>
          </p:nvGrpSpPr>
          <p:grpSpPr>
            <a:xfrm>
              <a:off x="7414557" y="592920"/>
              <a:ext cx="70310" cy="1406506"/>
              <a:chOff x="8191944" y="350076"/>
              <a:chExt cx="112583" cy="2252163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5B763CF8-0960-CF95-3448-0CF84AC0FF2A}"/>
                  </a:ext>
                </a:extLst>
              </p:cNvPr>
              <p:cNvGrpSpPr/>
              <p:nvPr/>
            </p:nvGrpSpPr>
            <p:grpSpPr>
              <a:xfrm>
                <a:off x="8191944" y="350076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38" name="직사각형 237">
                  <a:extLst>
                    <a:ext uri="{FF2B5EF4-FFF2-40B4-BE49-F238E27FC236}">
                      <a16:creationId xmlns:a16="http://schemas.microsoft.com/office/drawing/2014/main" id="{195804B8-385F-FA18-3A1C-08F19B9C6784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9" name="직사각형 238">
                  <a:extLst>
                    <a:ext uri="{FF2B5EF4-FFF2-40B4-BE49-F238E27FC236}">
                      <a16:creationId xmlns:a16="http://schemas.microsoft.com/office/drawing/2014/main" id="{939C6057-69AD-852F-CF35-A2F85D217528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0" name="직사각형 239">
                  <a:extLst>
                    <a:ext uri="{FF2B5EF4-FFF2-40B4-BE49-F238E27FC236}">
                      <a16:creationId xmlns:a16="http://schemas.microsoft.com/office/drawing/2014/main" id="{CBB79E54-D0A2-C6B6-44E0-170646EF85AC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CB0D8573-508C-3241-99EC-8CA0C770823A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2" name="직사각형 241">
                  <a:extLst>
                    <a:ext uri="{FF2B5EF4-FFF2-40B4-BE49-F238E27FC236}">
                      <a16:creationId xmlns:a16="http://schemas.microsoft.com/office/drawing/2014/main" id="{9EAF13BE-BE47-36C1-9151-AE0B73DD2E00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46E14E7B-BFF6-EA5F-BFAC-41ECF2CEE64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132DCB74-3C43-3414-EDED-32BFD1B98210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74A8A9ED-7D54-046F-48E4-D938BAFE169B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6" name="직사각형 245">
                  <a:extLst>
                    <a:ext uri="{FF2B5EF4-FFF2-40B4-BE49-F238E27FC236}">
                      <a16:creationId xmlns:a16="http://schemas.microsoft.com/office/drawing/2014/main" id="{C4BBB4EA-7709-DDDF-D90C-FBF527EF7719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47" name="직사각형 246">
                  <a:extLst>
                    <a:ext uri="{FF2B5EF4-FFF2-40B4-BE49-F238E27FC236}">
                      <a16:creationId xmlns:a16="http://schemas.microsoft.com/office/drawing/2014/main" id="{80264C8F-0519-0756-2A0D-DE6AD90A2BFA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B21B4372-F9AE-AE5C-FB3B-A90B70EDD36C}"/>
                  </a:ext>
                </a:extLst>
              </p:cNvPr>
              <p:cNvGrpSpPr/>
              <p:nvPr/>
            </p:nvGrpSpPr>
            <p:grpSpPr>
              <a:xfrm>
                <a:off x="8191944" y="1476407"/>
                <a:ext cx="112583" cy="1125832"/>
                <a:chOff x="7863080" y="1299411"/>
                <a:chExt cx="224589" cy="2245890"/>
              </a:xfrm>
            </p:grpSpPr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id="{1285DEAF-0C06-5F75-8C5F-362B2000EF21}"/>
                    </a:ext>
                  </a:extLst>
                </p:cNvPr>
                <p:cNvSpPr/>
                <p:nvPr/>
              </p:nvSpPr>
              <p:spPr>
                <a:xfrm>
                  <a:off x="7863080" y="1299411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id="{6D015B82-71E5-5E77-B96A-CDB59C6F0D6C}"/>
                    </a:ext>
                  </a:extLst>
                </p:cNvPr>
                <p:cNvSpPr/>
                <p:nvPr/>
              </p:nvSpPr>
              <p:spPr>
                <a:xfrm>
                  <a:off x="7863080" y="1524000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id="{432880EB-30D8-B4D0-77E4-0FCD538DD1F5}"/>
                    </a:ext>
                  </a:extLst>
                </p:cNvPr>
                <p:cNvSpPr/>
                <p:nvPr/>
              </p:nvSpPr>
              <p:spPr>
                <a:xfrm>
                  <a:off x="7863080" y="1748589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42002079-8DB5-FB94-4356-8460150E2AA1}"/>
                    </a:ext>
                  </a:extLst>
                </p:cNvPr>
                <p:cNvSpPr/>
                <p:nvPr/>
              </p:nvSpPr>
              <p:spPr>
                <a:xfrm>
                  <a:off x="7863080" y="1973178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id="{40A0926C-996F-DEC4-12C0-6B697772B931}"/>
                    </a:ext>
                  </a:extLst>
                </p:cNvPr>
                <p:cNvSpPr/>
                <p:nvPr/>
              </p:nvSpPr>
              <p:spPr>
                <a:xfrm>
                  <a:off x="7863080" y="2197767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id="{874428FA-1A1F-8E90-AF1B-F1D63B8A3EA2}"/>
                    </a:ext>
                  </a:extLst>
                </p:cNvPr>
                <p:cNvSpPr/>
                <p:nvPr/>
              </p:nvSpPr>
              <p:spPr>
                <a:xfrm>
                  <a:off x="7863080" y="2422356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id="{6578F93A-77DC-D340-9E73-4D4FE515CCDA}"/>
                    </a:ext>
                  </a:extLst>
                </p:cNvPr>
                <p:cNvSpPr/>
                <p:nvPr/>
              </p:nvSpPr>
              <p:spPr>
                <a:xfrm>
                  <a:off x="7863080" y="2646945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5" name="직사각형 234">
                  <a:extLst>
                    <a:ext uri="{FF2B5EF4-FFF2-40B4-BE49-F238E27FC236}">
                      <a16:creationId xmlns:a16="http://schemas.microsoft.com/office/drawing/2014/main" id="{F98597B2-723B-21F7-92AC-0E3285FA08D1}"/>
                    </a:ext>
                  </a:extLst>
                </p:cNvPr>
                <p:cNvSpPr/>
                <p:nvPr/>
              </p:nvSpPr>
              <p:spPr>
                <a:xfrm>
                  <a:off x="7863080" y="2871534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6" name="직사각형 235">
                  <a:extLst>
                    <a:ext uri="{FF2B5EF4-FFF2-40B4-BE49-F238E27FC236}">
                      <a16:creationId xmlns:a16="http://schemas.microsoft.com/office/drawing/2014/main" id="{CA5DCB01-87BA-3067-0B71-CD45651B90AA}"/>
                    </a:ext>
                  </a:extLst>
                </p:cNvPr>
                <p:cNvSpPr/>
                <p:nvPr/>
              </p:nvSpPr>
              <p:spPr>
                <a:xfrm>
                  <a:off x="7863080" y="3096123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363D95FE-C4AC-44F1-BEDB-0EF488D9634B}"/>
                    </a:ext>
                  </a:extLst>
                </p:cNvPr>
                <p:cNvSpPr/>
                <p:nvPr/>
              </p:nvSpPr>
              <p:spPr>
                <a:xfrm>
                  <a:off x="7863080" y="3320712"/>
                  <a:ext cx="224589" cy="224589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6359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1143000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1006642" y="1857055"/>
            <a:ext cx="1460760" cy="146076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1522912" y="15281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513347" y="24666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128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1570368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955632" y="256674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3541465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3835757" y="152819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2960697" y="27401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2105819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040816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3823386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948" y="4398312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6064086" y="1857055"/>
            <a:ext cx="1026524" cy="22777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6281102" y="21133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181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5046919" y="283598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91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0C3A8-B599-1850-9CDE-08AC523FDC0E}"/>
              </a:ext>
            </a:extLst>
          </p:cNvPr>
          <p:cNvSpPr txBox="1"/>
          <p:nvPr/>
        </p:nvSpPr>
        <p:spPr>
          <a:xfrm>
            <a:off x="2699084" y="1038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(256,256)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1B19E-0D4D-F70B-C894-172DADE9FE7C}"/>
              </a:ext>
            </a:extLst>
          </p:cNvPr>
          <p:cNvSpPr txBox="1"/>
          <p:nvPr/>
        </p:nvSpPr>
        <p:spPr>
          <a:xfrm>
            <a:off x="4114047" y="102742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(512,512)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5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D006104-541C-617A-4231-50274CAEE76C}"/>
              </a:ext>
            </a:extLst>
          </p:cNvPr>
          <p:cNvGrpSpPr/>
          <p:nvPr/>
        </p:nvGrpSpPr>
        <p:grpSpPr>
          <a:xfrm>
            <a:off x="1315453" y="1580147"/>
            <a:ext cx="1848853" cy="1848853"/>
            <a:chOff x="1215189" y="970547"/>
            <a:chExt cx="2406324" cy="2406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AF5BCF-8E25-6BC3-15A6-A860A88DC7A7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A50A5D-F70F-E24F-B6F7-6B5DB5DF8E7B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81251A-5F74-1E87-AFB0-DE8BFCA8AD29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7B2B8-AD29-C4B2-0F18-90480D8D1C01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8CFEEB-4DA2-4255-F9E2-ED3FFA6EC9CE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A56D26-D292-2B65-7976-1F979CBC034F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13C0AD-8757-74A6-2313-499C7F87D88E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D44A90-6CFE-45CC-51EA-67EF1D677199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ACC84D-CECD-996F-4EFF-42096692F4C5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06F8A0-44B1-77A1-F973-D76F2473A222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D7079-5DAB-53DD-71BE-A9C43BEF82E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9B034-57F0-D2C8-5807-3B1B4C584913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87C342-F738-0E00-D2B4-0AB4F709706C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2804F6-F836-9C50-2CB1-9ABDA5ACF2F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6F086-731B-EE3B-D17D-5C3F1EFB5FFB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F8554-0FEA-9FF0-DC5C-E0D1E56D0B0E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4BB10F-0354-E6B6-5D98-52FCE57E4740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E78147-2C66-46B8-4801-76FE7B68926C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3CB110-1AC0-1763-49CC-FD5EAE0DF4FD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5E3929-3267-8208-DD96-931EE219A542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8B5AB-680C-E181-B158-41BA8C0A711A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633D77-5D9E-3827-5CA1-A5E5D93E89A1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F15AB9-AB9A-5B62-2F14-822648B8E04E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BDAAD4-5783-961A-7C3F-648E1423FC2F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9B65F-2E2A-5239-7B00-44AC5ACFF4A8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0AC7A8-2738-F436-F788-1FC731BC8396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19382-DD20-593C-7D45-C4CD02A169E2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889A-636D-8E8E-DFA6-09BE27DFD151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A5043E-1E9C-02AC-F4B3-B2D025F566F2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335FEF-4F73-6CC1-366E-68BD7F2DA5AE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CC4396-8306-8C24-EFE5-1E06DC02E03A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D9CA4-F38E-1517-3E34-90F1E6C61B4D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D59693-7D4A-159B-505C-992F38485DF8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BE68CC-8818-A49D-938E-135899BD2C82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CEBBFD-D54B-A167-7F47-119B66BE1CB0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E4302-F0A7-8226-B4D0-93DA031803B1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B4D7D6F-B0FB-C6FD-3C4F-A60D4137BCB4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17BA71-C17B-0B6B-17A1-922DF6EF781D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79B749-774D-EB76-F4EE-1E8DF3A871DA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A4BBB-8AA2-D751-B03F-D0E3EECA0DD0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EE2C29-D59D-A1D7-1380-6229D19B24F2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FBF560-B425-FC0F-8810-073727606DB6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59AAFC-FDEE-FFA8-7FF4-7CA0352822AB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001DE3-CE18-E824-C9DA-F6E2B568992B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DFC1D4-306B-B337-DD57-4A79D12CB53E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EE79C1-6AC9-078B-8781-103D9E47248C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82FBE6-EEE0-B7E0-49A8-6E14AB26686B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C7262-F54D-A667-18DA-FD7A0ED74B01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C74F0-F667-70B7-A450-CFC667A35429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FDA4B4-AB7B-9438-D39A-D8BBA71F8971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8BC433-3773-B745-1FED-99BA450B0E05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9F79AC-6371-71F4-EA74-AD72B3BE35DA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98886CD-86FB-9FCB-7A2F-127B39AB4FB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6FEC22-DFA8-7E76-AC76-463B40006465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6BFA80-DD31-9190-B4A6-1F43712DFE70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2277899-B097-90DF-1BE5-D8FB678E62D7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089194B-CDF8-A216-F054-43A17ED40B47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F5688D-911A-D4BC-055A-EBB8189CABF1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AB1D57-4499-28EF-1E61-9BC72A3F1BF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5BF02A-7923-21A8-BAD5-243FD46563D3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E4756E4-7336-04FE-0978-BCA951DA01EF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95F371-49BE-3DEB-968B-488B527A6874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52CC5-2C03-7E49-89F0-84C71C559A8A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3D522D2-F0D1-F4B7-D7AE-A28B796676D7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E25A28-DC6F-B99F-4437-8964F0527F6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B31691-E3CD-B853-65C2-6B06EB4E621D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04CA3B9-88A2-BD5A-EFF1-9BE7A8527F1C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A60345-218F-3B89-1E9B-594CEB57E26F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524E92-840E-514E-8DDE-82D42395AA9D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5E6A16-9D16-8023-6C68-E4164AF771FA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FBDC01-EBEA-9A7B-FA8F-2DB17E005B33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A5F9D-DDD9-65DD-3B1C-6AC0C7DFF3B0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65E5090-61EC-B6DA-7354-2F28B4B48C83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DE4764-C1AB-4488-61CE-8668A4A2E2F3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DA96977-C696-CE41-A097-B0AE41FD8D24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00DC3B1-AFF9-C1E7-7DE3-2FE0E1A290BB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2B7B923-0458-2CE6-A2AC-681DEA67F1F6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9C8668-11A3-FAF9-D184-CAF21719A134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3DB83D-49B7-8D50-902E-EB70015A1DF4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F19FEBF-A899-E37A-95CC-9DBCECE5E7E8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F5584A-650A-35FE-34F2-2DFA5CDAC4F6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1F502D-7FE0-4F64-5AB6-6A1F4C310B4D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0B44108-5EA4-8780-8990-11964E006185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F47CB9-CF5C-4394-B7D2-1477383161F1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C2F4859-19CC-C44B-7E75-E80DC50B3ED5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EF32D2-3B0A-EF65-07CC-9436282673F1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06E61CA-16A1-1714-0987-4958BE760A55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952350F-42B6-9477-D9FE-5B1EDFF09295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DFC1B5-0C3C-E50F-0305-A92F791F7E59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16AF9B-3D52-E767-B04B-1871CB339CAC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C7C105-A033-DB57-EFE7-FE09C0F311EC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BBBBFE-F86D-6B32-DA70-198C7CC6C676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B05976-6F50-6569-1C56-F69E6DE2C751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402E8C5-DE2B-45C5-B9F2-E52A1333F0AE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F4C416-5596-7C4A-5F17-D6A6F0AF718D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A72F56E-A206-3AAE-3419-B07486248AA0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DB7DE77-4DE3-063A-DC9A-1E9105C35C3D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1D5958-61E1-4399-8D32-5A1FF9049C75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48636C0-43FF-16CA-4494-302B0A8F90AA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9B43BA-63F9-F815-4A15-A0EC37BECA43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EADEF8A-C7E1-F668-F5E3-78EF5332E6DA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8800C2-1C6A-1B43-6559-067D5F0F36B3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748A67-96BE-D697-7AED-2B98A4F1ED69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984B03E-C9FB-2A4C-FBDA-B7A506688E82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4F5CBF-9F1C-05DB-C326-A4BCE8132CE8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AF18764-61FF-7F3D-26DC-DF884165F14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17184A-B75F-80EF-BFA6-1082747CEDCC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6DD75EF-3DB5-5E05-1821-AC5F5A90A24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891BE39-A3E3-59EC-40AF-A510CD79BB7C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B5061A8-C98A-6854-577F-9AA2315F59A9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84281B-A0B3-8C79-296A-E2FD5FC0D41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0C8EC52-7C6E-9956-8886-0A0995B67C69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759780-756C-5D61-9D3C-40CA40091C04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83651B-7393-0634-94CC-F9E99E6D6B52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8225C7D-F8B1-F5A7-1477-BCEF44D265FB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D3D6A9-85FA-2E69-0892-B5F5EB0CE579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5B7F684-4EC9-6868-21C2-4176025FCEF3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892CB9F-3838-D06E-608F-B1851352B608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A35334-ED6D-B429-A61A-C9A7DF7BB5B6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425DB13-DE24-6B28-AD69-68E82B96B77B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07D712-201F-3D59-FB24-2EB25766C549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57BA6B6-6BFC-86F4-FC84-7C766FE8513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0D4AB0-925F-0342-4135-C3F7F24FE477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FD12C2-07F0-A726-93C2-6924AD286ACB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1F10D-88B2-33AE-514C-3E4F86C5F50A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1278B2-F5A0-DF93-45DC-12C9D4178260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194B7-8C0E-F395-BB0B-DF3906EE6DF2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C824A15-34CE-F8D8-8111-989C1F95E601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07C2127-3310-D3F2-32EB-635EE321A0DC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28AD181-A9B1-6B77-DE3E-2DD29637EB84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A2B9A3-E639-2CF0-CECE-2CB6CA1691C0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68353B-82C4-0F5E-D102-53CD944225E7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F1CBDC7-245B-5E45-4D78-2AAD93BE68A8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25A2F9A-665F-D4D8-59A0-A0B3FA37BE8D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7A0C19-EF59-B1D3-F7A9-FDBE66E8C90B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D793CA-1ABB-E6AC-CA09-7E4A06625EC0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C6CF31C-BEEA-4130-1EC7-ACB5A8DC1F23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0DABC50-AB0A-E356-FC80-68AD89F37DDB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44BE1F6-DFC7-C107-A577-2A835CEE111C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AF01439-EE21-8152-B680-0856570C4B32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511E1D8-6F2F-B96F-F02D-123E821BA189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2BB975-AFA7-0B9C-B053-A7D882C66941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1C78B79-F547-2D25-10B8-1092D987BDA5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93952C8-1E04-1D16-6BF3-2D6B7E577866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BBEE146-842D-D794-18B0-B80E8B498210}"/>
              </a:ext>
            </a:extLst>
          </p:cNvPr>
          <p:cNvGrpSpPr/>
          <p:nvPr/>
        </p:nvGrpSpPr>
        <p:grpSpPr>
          <a:xfrm>
            <a:off x="5454316" y="581534"/>
            <a:ext cx="5590674" cy="5590674"/>
            <a:chOff x="1215189" y="970547"/>
            <a:chExt cx="2406324" cy="2406324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F8189E-EC9F-2CBF-48D6-3EE3D6879DCD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8FB67FE-2B8F-90EC-65BC-F9C2EAA55ACE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0252119-C6F1-FE79-C607-F97F6B58676F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EA66C2E-2EE6-4A50-1F62-F8665A1CBF7C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6ED8440-71FF-D994-A7B8-91758499F3FC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61F1B4-97EB-C150-F3AB-3895CEC54998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080316-0B30-1079-CDC8-1F9B932CB4C4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BE00FA7-EC74-1CA3-EB37-846D0816281E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3E2801-B91E-C2AA-E9DB-CA8D4D82BC89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45E1926-735F-A288-55C2-E8DFF43D62EE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9E8161-F925-A867-4790-5DC460F6CC8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5C1FA09-6BC5-562F-DC26-5EB68F72D9CD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8AFAFB0-A6A6-B791-DE8C-5E80E2157F2E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CE94B9D-67A1-4910-C018-A31C0AAAF33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22585E-DE7E-E28A-F084-F825E288CE61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637769-F980-09D3-1428-47F568C32316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A6DEFE-891D-B7AC-5D8E-C7F889AC5A87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A92F8A-32DF-1049-CA66-FD305888EF13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52BF646-015D-E5AB-C099-5DBB81C7CA80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50E0734-525B-0F5B-FDBB-A6D48D72BA19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77F2E5C-F906-9090-5FD3-391BC37A504D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DBF90-88FA-AAB0-7A6E-B175C22C0FC5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9E59E16-2E2A-8426-6036-8E116DBEC526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B83024A-5103-5609-946C-72488679AFAC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2FD518-8896-4FDE-D0B0-E5030B389ECF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689C225-EEFE-AC1C-2936-8C324A995321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7FBF0F-8EFB-CD44-9FBF-F1C3D8A026FD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FABD732-F0A9-3260-4BAC-35274CD6AC95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0E34953-C819-3F32-68BA-2EEE85BBE6A8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E65B44B-75BA-8469-0A13-863236262321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F7CCFDE-4F90-7C49-7DEF-ECE446EA5E21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79F7393-5F7C-A93A-C9AA-D22C1A8ACCD4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37D40B8-2751-C1AF-0677-B2654E43DFC7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6592A18-281F-B404-0A76-6D461E14B6EC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71FC12E-1C89-89D9-F380-417D1405B9DE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60CDA91-1ACD-79F7-6583-090E9D9CB1C8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01BF3C-F030-C4F3-E95E-FBA132C98303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0C53A01-2276-81C1-18A0-26DDA54773B9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F5DF007-F02C-5B2C-B818-6D79F3CCA99B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27C62DE-74A7-2A2A-68E3-66AFAFA5EB78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62A427-1E51-E41A-4673-982DC37DB8EE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BC9B62B-70FC-D026-DBDD-EC686FEF509F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F7DFD48-F7AC-8852-2DF1-ABE3421970D3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4B0638-3688-CEC8-1502-F474D9144ADF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9539261-0EBF-2177-1479-3C7F423571F1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AD55F0-93BF-3D61-7E61-7C15C212DB56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BD29802-E90B-BD2B-1857-724F14DD6187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DAFE65-FE7D-E005-999B-07B733F337FE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D130B83-6853-3CC2-697A-39B270D5ACB6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1CFEEF-B6BE-4497-2D2C-85701DD396E0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27153AA-4923-F15C-BA53-60EAD115FDD9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C240F7-CCFA-21D0-7846-1636744C33CB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99A9724-657B-C102-BB0A-5D1B24FCC88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BA9A818-0A1A-AC57-446E-591620F719E2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FD5300E-E618-1251-1836-20E903B618D7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A6D5AF0-7AD0-5EE8-238D-29DD0BD5EECC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08F18E6-5D46-78E2-990C-E5463F31989F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29C43A8-55C9-6C54-9D11-9A7FFFDB1098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E430E22-90D1-382D-B0EB-5360D711A69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8E9BFF6-F1CA-C1C2-6505-2158AB194058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023781-F1C4-5FFC-C745-EC68BCE5A305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9B6CBA2-065A-13A9-5837-215DE1ADE7D7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265D8AF-F1D7-30F0-AF2E-90862F09378E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2396FDE-8A76-9C45-99FB-D7177BBAC78F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1977F6B-BF0D-2B91-9961-26A6B299562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5526B74-68CF-4B12-4AB6-B2A6DFA9C011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5653F41-5A6C-0874-EF67-4582E61406A9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E43D76E-9AEE-A203-A954-D9759002ED55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4B5F687-3304-C52D-3B90-C2744872F2FB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4948774-7221-2345-FD66-84120C415365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8A03A90-0B12-59D2-DB1B-6D424B6673E1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B7CA888-7F1C-F710-5605-05F8C0208F26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0E32572-8594-D6F8-3879-F812F0169458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837629FA-53DF-AB57-494E-D2D3E546093E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452E7D5-AAE2-CB03-BF9F-5E316A79E5EE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838BDD-AC5F-6B90-2672-C38877949193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536597-8FE5-D476-6ECC-E0F810708C2A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3FCBB78-0554-5B0B-30A4-701B75ED0F7E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3E4F9DC-2D23-D59B-0C6E-B8CD3605A293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308EFB1-D2F2-CF12-28E8-2FB41D05919D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0AEE8458-F24A-8C0A-054E-F9A1618C318D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C582251-D394-0587-3EB9-1F6CF82A0264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B9B87E-AED4-9271-8A58-5CDB1B25C7FD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CA554BA-C393-9FE1-7D0E-83E5F864CD55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3263C4-8210-860E-D1AA-1C5A4F405C63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EB61FC1-855B-888B-6EB3-2EDEEE165FED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0842EE0-B336-C982-7536-09D916ADE798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28C7BAE-6506-53D6-8528-65FB17730634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D4456-042F-65C0-4B73-E0DF3E8C2D95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2EA5806-DE47-E2B1-A23F-341E40EE1465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60F2AE7-416B-18F1-94E7-70352D6F8450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1334EC5-0194-BD2A-6D84-7352FDF658E4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5DA6E0D-5F4D-1DD2-ECC1-C25AB3DE5F5B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B38E6F9-9938-7040-BEC8-07C5E4CF0401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F41E5D-6283-9CFF-6878-B847A8B29C27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F3DA6D-6FE6-EEB5-1158-33F49FAB3C1C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C93E8C2-CE8B-1488-93E1-D358607220FF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36430B5-9C3F-1AE6-1490-EF2AD8041819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CA3E517-3F72-EDAD-7376-4916830C05EF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AC60AC5-691C-B3A3-AEA4-A7FD7C6E7B7D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7AF1FC-3F31-4D06-64A0-6CD95A870DD2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BCA4FA6-EF92-BA4D-26CC-6BA1792FDC7B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F3A4FC9-86A1-0625-2D37-31DA47860C9F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6F7893E-BD02-BBD3-1734-4A2B8A9D741E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3201EC-6569-7564-196A-FB31860C9111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0D18521-4F8E-AA11-4064-F617B9A8ED3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84F54DC-3024-45D6-6BFC-3842873C1296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C005F3A-27A7-2464-5BE7-E3550A06F88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D50E243-3132-1021-7CE1-B1ED21F19905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4C03F15-3B24-823B-2FBA-E84F332BEFBB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1F1859-4A1F-8DED-DE16-189C01AD36A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F914261-C9E1-1E50-79E9-D0B3D1C4BB86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CC82FDE-49D7-2EB0-0A85-8C61F77750D8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014CEE-A4BC-DE8A-4C68-AB5CB6D130A5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E32F682-7952-2A15-878E-A6F2B0AA53B3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3DAE32A-1CB7-F588-F9BC-60884E1B706B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A1B6C0-5848-45D6-EBE4-8EC454644DAA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5C4B995-9538-7513-0A0F-0B35B4CDC02A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F45B0E1-75CA-80E8-96A1-4604F72163C4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BC81689-09E7-24BC-9738-03A0CFCBBE1F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352EE5D-1037-81AC-FCE5-27A97AB2C2F5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8CA051F-9616-0410-0CDE-00D8A174ACF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6BB98F5B-6193-1903-ADEF-76A2C6ABAA12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DE7FC11-702B-8266-D0DC-8DCA13DB4A9A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5348F-7F87-EC93-6FA0-A7F646B692C2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2263935-D558-0F49-79F6-219D2F9EE08E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FED932-6259-F623-2DBE-6C187400E997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92C58BB-40F3-8DD5-3885-B924609C22A2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F15F489-798E-19D2-122D-892454C207F7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083CA8E-A748-6683-29AC-C55AAB86436C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DC3E70F-5E7D-CBDB-83AD-6CF4EB7D8232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4C27CE6-5BBC-BD94-C1E0-650AE206F3BE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668C948-600A-3ED5-60FA-C4928A02F0A1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470A2A4-2A35-77C8-2626-806030FE0B30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4EE7B1F-CBE1-240D-EDE4-77D9ECEB7619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CE7781A-2D70-8D83-46AF-A973FDCFEDDF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CA9736F-8997-F22F-04D3-7D193FD2EE4F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5C9597D-B545-108F-3F8C-577CDACBE12F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19CCAE5-21BB-ADFA-3C2C-80E1129E16C1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6B6825-30D1-ECD0-6AAB-7704B4391660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56D5717-CE3D-1E13-BFC1-9F6CB9392CAC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C40416-0E53-0044-E726-BBFA76285AD6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C4F9F45-8B2D-2796-0412-7363681BF72A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E0FEA0D6-0FA9-60B1-6490-C134713A3BCA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FC268DEE-BD07-F305-0FCE-5A4894632839}"/>
              </a:ext>
            </a:extLst>
          </p:cNvPr>
          <p:cNvCxnSpPr>
            <a:cxnSpLocks/>
          </p:cNvCxnSpPr>
          <p:nvPr/>
        </p:nvCxnSpPr>
        <p:spPr>
          <a:xfrm flipV="1">
            <a:off x="3168316" y="581534"/>
            <a:ext cx="2286000" cy="99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B05F84C-AABB-4B63-B3DE-0C66827ADDF6}"/>
              </a:ext>
            </a:extLst>
          </p:cNvPr>
          <p:cNvCxnSpPr>
            <a:cxnSpLocks/>
          </p:cNvCxnSpPr>
          <p:nvPr/>
        </p:nvCxnSpPr>
        <p:spPr>
          <a:xfrm>
            <a:off x="3168316" y="3416968"/>
            <a:ext cx="2285999" cy="275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B6667861-C0F6-C761-7CB4-64587EA2816D}"/>
              </a:ext>
            </a:extLst>
          </p:cNvPr>
          <p:cNvSpPr txBox="1"/>
          <p:nvPr/>
        </p:nvSpPr>
        <p:spPr>
          <a:xfrm>
            <a:off x="5742123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64DED50-0DF4-E7B1-A9E4-074B542B075A}"/>
              </a:ext>
            </a:extLst>
          </p:cNvPr>
          <p:cNvSpPr txBox="1"/>
          <p:nvPr/>
        </p:nvSpPr>
        <p:spPr>
          <a:xfrm>
            <a:off x="5330863" y="3297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D590BC-0837-F401-D9D0-F18575B43C04}"/>
              </a:ext>
            </a:extLst>
          </p:cNvPr>
          <p:cNvSpPr txBox="1"/>
          <p:nvPr/>
        </p:nvSpPr>
        <p:spPr>
          <a:xfrm>
            <a:off x="616268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8004FB8-257C-22D9-3866-DAF0BF2208C8}"/>
              </a:ext>
            </a:extLst>
          </p:cNvPr>
          <p:cNvSpPr txBox="1"/>
          <p:nvPr/>
        </p:nvSpPr>
        <p:spPr>
          <a:xfrm>
            <a:off x="666026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48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C6C888-6CA4-64C3-C4F4-7C6D1481074A}"/>
              </a:ext>
            </a:extLst>
          </p:cNvPr>
          <p:cNvSpPr txBox="1"/>
          <p:nvPr/>
        </p:nvSpPr>
        <p:spPr>
          <a:xfrm>
            <a:off x="10812046" y="3022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800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4EAFC84-1D82-7D34-E432-3E94DF6865BC}"/>
              </a:ext>
            </a:extLst>
          </p:cNvPr>
          <p:cNvSpPr txBox="1"/>
          <p:nvPr/>
        </p:nvSpPr>
        <p:spPr>
          <a:xfrm>
            <a:off x="5089294" y="883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A8DFCA2A-D96D-1F3C-DD7E-073003647DF1}"/>
              </a:ext>
            </a:extLst>
          </p:cNvPr>
          <p:cNvSpPr/>
          <p:nvPr/>
        </p:nvSpPr>
        <p:spPr>
          <a:xfrm>
            <a:off x="5875421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091DD364-B412-CC07-D27E-3183E6E99696}"/>
              </a:ext>
            </a:extLst>
          </p:cNvPr>
          <p:cNvSpPr/>
          <p:nvPr/>
        </p:nvSpPr>
        <p:spPr>
          <a:xfrm>
            <a:off x="6340033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561CA066-667C-5FC2-50AA-50E8031F8F2B}"/>
              </a:ext>
            </a:extLst>
          </p:cNvPr>
          <p:cNvSpPr/>
          <p:nvPr/>
        </p:nvSpPr>
        <p:spPr>
          <a:xfrm>
            <a:off x="6804645" y="99299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6B2E0E8A-A3B2-2DC7-5DD2-6433420FDE4A}"/>
              </a:ext>
            </a:extLst>
          </p:cNvPr>
          <p:cNvSpPr/>
          <p:nvPr/>
        </p:nvSpPr>
        <p:spPr>
          <a:xfrm>
            <a:off x="5630249" y="77660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9F239BE-456D-D5D1-74DD-373091833535}"/>
              </a:ext>
            </a:extLst>
          </p:cNvPr>
          <p:cNvSpPr/>
          <p:nvPr/>
        </p:nvSpPr>
        <p:spPr>
          <a:xfrm>
            <a:off x="6105024" y="77918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6BAF2F18-478A-FD5B-752D-8CB26887F2B0}"/>
              </a:ext>
            </a:extLst>
          </p:cNvPr>
          <p:cNvSpPr/>
          <p:nvPr/>
        </p:nvSpPr>
        <p:spPr>
          <a:xfrm>
            <a:off x="6570913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CFDF3BE-43F9-FD0B-D65B-2690D36EFDBD}"/>
              </a:ext>
            </a:extLst>
          </p:cNvPr>
          <p:cNvSpPr/>
          <p:nvPr/>
        </p:nvSpPr>
        <p:spPr>
          <a:xfrm>
            <a:off x="10996864" y="98898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7C8F921B-A02C-C836-6783-DBCC814DD5A4}"/>
              </a:ext>
            </a:extLst>
          </p:cNvPr>
          <p:cNvSpPr/>
          <p:nvPr/>
        </p:nvSpPr>
        <p:spPr>
          <a:xfrm>
            <a:off x="10763920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B13E086-0493-5219-3046-5D4244C1793E}"/>
              </a:ext>
            </a:extLst>
          </p:cNvPr>
          <p:cNvSpPr/>
          <p:nvPr/>
        </p:nvSpPr>
        <p:spPr>
          <a:xfrm>
            <a:off x="5630249" y="12485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64FEB9F7-3DC1-38F0-7535-D70B2E3A6EE0}"/>
              </a:ext>
            </a:extLst>
          </p:cNvPr>
          <p:cNvSpPr/>
          <p:nvPr/>
        </p:nvSpPr>
        <p:spPr>
          <a:xfrm>
            <a:off x="6105024" y="125108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E8E86F3-C870-4153-092A-E326E2F5118D}"/>
              </a:ext>
            </a:extLst>
          </p:cNvPr>
          <p:cNvSpPr/>
          <p:nvPr/>
        </p:nvSpPr>
        <p:spPr>
          <a:xfrm>
            <a:off x="6570913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DDA1D2F-1AC3-9BF9-6B0C-5AEBF6BA7153}"/>
              </a:ext>
            </a:extLst>
          </p:cNvPr>
          <p:cNvSpPr/>
          <p:nvPr/>
        </p:nvSpPr>
        <p:spPr>
          <a:xfrm>
            <a:off x="10763920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9D006104-541C-617A-4231-50274CAEE76C}"/>
              </a:ext>
            </a:extLst>
          </p:cNvPr>
          <p:cNvGrpSpPr/>
          <p:nvPr/>
        </p:nvGrpSpPr>
        <p:grpSpPr>
          <a:xfrm>
            <a:off x="1315453" y="1580147"/>
            <a:ext cx="1848853" cy="1848853"/>
            <a:chOff x="1215189" y="970547"/>
            <a:chExt cx="2406324" cy="24063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AF5BCF-8E25-6BC3-15A6-A860A88DC7A7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A50A5D-F70F-E24F-B6F7-6B5DB5DF8E7B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281251A-5F74-1E87-AFB0-DE8BFCA8AD29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A7B2B8-AD29-C4B2-0F18-90480D8D1C01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8CFEEB-4DA2-4255-F9E2-ED3FFA6EC9CE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A56D26-D292-2B65-7976-1F979CBC034F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C13C0AD-8757-74A6-2313-499C7F87D88E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D44A90-6CFE-45CC-51EA-67EF1D677199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ACC84D-CECD-996F-4EFF-42096692F4C5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606F8A0-44B1-77A1-F973-D76F2473A222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C9D7079-5DAB-53DD-71BE-A9C43BEF82E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89B034-57F0-D2C8-5807-3B1B4C584913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787C342-F738-0E00-D2B4-0AB4F709706C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2804F6-F836-9C50-2CB1-9ABDA5ACF2F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C6F086-731B-EE3B-D17D-5C3F1EFB5FFB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2F8554-0FEA-9FF0-DC5C-E0D1E56D0B0E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D4BB10F-0354-E6B6-5D98-52FCE57E4740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1E78147-2C66-46B8-4801-76FE7B68926C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3CB110-1AC0-1763-49CC-FD5EAE0DF4FD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5E3929-3267-8208-DD96-931EE219A542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8B5AB-680C-E181-B158-41BA8C0A711A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B633D77-5D9E-3827-5CA1-A5E5D93E89A1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9F15AB9-AB9A-5B62-2F14-822648B8E04E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1BDAAD4-5783-961A-7C3F-648E1423FC2F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59B65F-2E2A-5239-7B00-44AC5ACFF4A8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0AC7A8-2738-F436-F788-1FC731BC8396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2819382-DD20-593C-7D45-C4CD02A169E2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E2889A-636D-8E8E-DFA6-09BE27DFD151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A5043E-1E9C-02AC-F4B3-B2D025F566F2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335FEF-4F73-6CC1-366E-68BD7F2DA5AE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1CC4396-8306-8C24-EFE5-1E06DC02E03A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7D9CA4-F38E-1517-3E34-90F1E6C61B4D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FD59693-7D4A-159B-505C-992F38485DF8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5BE68CC-8818-A49D-938E-135899BD2C82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CEBBFD-D54B-A167-7F47-119B66BE1CB0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94E4302-F0A7-8226-B4D0-93DA031803B1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B4D7D6F-B0FB-C6FD-3C4F-A60D4137BCB4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17BA71-C17B-0B6B-17A1-922DF6EF781D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679B749-774D-EB76-F4EE-1E8DF3A871DA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F8A4BBB-8AA2-D751-B03F-D0E3EECA0DD0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3EE2C29-D59D-A1D7-1380-6229D19B24F2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FBF560-B425-FC0F-8810-073727606DB6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59AAFC-FDEE-FFA8-7FF4-7CA0352822AB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A001DE3-CE18-E824-C9DA-F6E2B568992B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6DFC1D4-306B-B337-DD57-4A79D12CB53E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EE79C1-6AC9-078B-8781-103D9E47248C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82FBE6-EEE0-B7E0-49A8-6E14AB26686B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D0C7262-F54D-A667-18DA-FD7A0ED74B01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C74F0-F667-70B7-A450-CFC667A35429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FFDA4B4-AB7B-9438-D39A-D8BBA71F8971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78BC433-3773-B745-1FED-99BA450B0E05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9F79AC-6371-71F4-EA74-AD72B3BE35DA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98886CD-86FB-9FCB-7A2F-127B39AB4FB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46FEC22-DFA8-7E76-AC76-463B40006465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26BFA80-DD31-9190-B4A6-1F43712DFE70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2277899-B097-90DF-1BE5-D8FB678E62D7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089194B-CDF8-A216-F054-43A17ED40B47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F5688D-911A-D4BC-055A-EBB8189CABF1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AAB1D57-4499-28EF-1E61-9BC72A3F1BF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75BF02A-7923-21A8-BAD5-243FD46563D3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E4756E4-7336-04FE-0978-BCA951DA01EF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695F371-49BE-3DEB-968B-488B527A6874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A52CC5-2C03-7E49-89F0-84C71C559A8A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3D522D2-F0D1-F4B7-D7AE-A28B796676D7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EE25A28-DC6F-B99F-4437-8964F0527F6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FB31691-E3CD-B853-65C2-6B06EB4E621D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04CA3B9-88A2-BD5A-EFF1-9BE7A8527F1C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AA60345-218F-3B89-1E9B-594CEB57E26F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8524E92-840E-514E-8DDE-82D42395AA9D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C5E6A16-9D16-8023-6C68-E4164AF771FA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7FBDC01-EBEA-9A7B-FA8F-2DB17E005B33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ACA5F9D-DDD9-65DD-3B1C-6AC0C7DFF3B0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65E5090-61EC-B6DA-7354-2F28B4B48C83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7DE4764-C1AB-4488-61CE-8668A4A2E2F3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DA96977-C696-CE41-A097-B0AE41FD8D24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00DC3B1-AFF9-C1E7-7DE3-2FE0E1A290BB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2B7B923-0458-2CE6-A2AC-681DEA67F1F6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39C8668-11A3-FAF9-D184-CAF21719A134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3DB83D-49B7-8D50-902E-EB70015A1DF4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F19FEBF-A899-E37A-95CC-9DBCECE5E7E8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FF5584A-650A-35FE-34F2-2DFA5CDAC4F6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91F502D-7FE0-4F64-5AB6-6A1F4C310B4D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0B44108-5EA4-8780-8990-11964E006185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0F47CB9-CF5C-4394-B7D2-1477383161F1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C2F4859-19CC-C44B-7E75-E80DC50B3ED5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EF32D2-3B0A-EF65-07CC-9436282673F1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06E61CA-16A1-1714-0987-4958BE760A55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952350F-42B6-9477-D9FE-5B1EDFF09295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0DFC1B5-0C3C-E50F-0305-A92F791F7E59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616AF9B-3D52-E767-B04B-1871CB339CAC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0C7C105-A033-DB57-EFE7-FE09C0F311EC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FBBBBFE-F86D-6B32-DA70-198C7CC6C676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B05976-6F50-6569-1C56-F69E6DE2C751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2402E8C5-DE2B-45C5-B9F2-E52A1333F0AE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BF4C416-5596-7C4A-5F17-D6A6F0AF718D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A72F56E-A206-3AAE-3419-B07486248AA0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DB7DE77-4DE3-063A-DC9A-1E9105C35C3D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601D5958-61E1-4399-8D32-5A1FF9049C75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C48636C0-43FF-16CA-4494-302B0A8F90AA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E9B43BA-63F9-F815-4A15-A0EC37BECA43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EEADEF8A-C7E1-F668-F5E3-78EF5332E6DA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18800C2-1C6A-1B43-6559-067D5F0F36B3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3748A67-96BE-D697-7AED-2B98A4F1ED69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984B03E-C9FB-2A4C-FBDA-B7A506688E82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B44F5CBF-9F1C-05DB-C326-A4BCE8132CE8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AF18764-61FF-7F3D-26DC-DF884165F14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C17184A-B75F-80EF-BFA6-1082747CEDCC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6DD75EF-3DB5-5E05-1821-AC5F5A90A24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891BE39-A3E3-59EC-40AF-A510CD79BB7C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B5061A8-C98A-6854-577F-9AA2315F59A9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884281B-A0B3-8C79-296A-E2FD5FC0D41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0C8EC52-7C6E-9956-8886-0A0995B67C69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F759780-756C-5D61-9D3C-40CA40091C04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A83651B-7393-0634-94CC-F9E99E6D6B52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8225C7D-F8B1-F5A7-1477-BCEF44D265FB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79D3D6A9-85FA-2E69-0892-B5F5EB0CE579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5B7F684-4EC9-6868-21C2-4176025FCEF3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892CB9F-3838-D06E-608F-B1851352B608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AA35334-ED6D-B429-A61A-C9A7DF7BB5B6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425DB13-DE24-6B28-AD69-68E82B96B77B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A307D712-201F-3D59-FB24-2EB25766C549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F57BA6B6-6BFC-86F4-FC84-7C766FE8513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900D4AB0-925F-0342-4135-C3F7F24FE477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1FD12C2-07F0-A726-93C2-6924AD286ACB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1F10D-88B2-33AE-514C-3E4F86C5F50A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461278B2-F5A0-DF93-45DC-12C9D4178260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1E194B7-8C0E-F395-BB0B-DF3906EE6DF2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9C824A15-34CE-F8D8-8111-989C1F95E601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07C2127-3310-D3F2-32EB-635EE321A0DC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28AD181-A9B1-6B77-DE3E-2DD29637EB84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3A2B9A3-E639-2CF0-CECE-2CB6CA1691C0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C768353B-82C4-0F5E-D102-53CD944225E7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3F1CBDC7-245B-5E45-4D78-2AAD93BE68A8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25A2F9A-665F-D4D8-59A0-A0B3FA37BE8D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797A0C19-EF59-B1D3-F7A9-FDBE66E8C90B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7CD793CA-1ABB-E6AC-CA09-7E4A06625EC0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3C6CF31C-BEEA-4130-1EC7-ACB5A8DC1F23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F0DABC50-AB0A-E356-FC80-68AD89F37DDB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44BE1F6-DFC7-C107-A577-2A835CEE111C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FAF01439-EE21-8152-B680-0856570C4B32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F511E1D8-6F2F-B96F-F02D-123E821BA189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02BB975-AFA7-0B9C-B053-A7D882C66941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1C78B79-F547-2D25-10B8-1092D987BDA5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C93952C8-1E04-1D16-6BF3-2D6B7E577866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BBEE146-842D-D794-18B0-B80E8B498210}"/>
              </a:ext>
            </a:extLst>
          </p:cNvPr>
          <p:cNvGrpSpPr/>
          <p:nvPr/>
        </p:nvGrpSpPr>
        <p:grpSpPr>
          <a:xfrm>
            <a:off x="5454316" y="581534"/>
            <a:ext cx="5590674" cy="5590674"/>
            <a:chOff x="1215189" y="970547"/>
            <a:chExt cx="2406324" cy="2406324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A9F8189E-EC9F-2CBF-48D6-3EE3D6879DCD}"/>
                </a:ext>
              </a:extLst>
            </p:cNvPr>
            <p:cNvSpPr/>
            <p:nvPr/>
          </p:nvSpPr>
          <p:spPr>
            <a:xfrm>
              <a:off x="121518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08FB67FE-2B8F-90EC-65BC-F9C2EAA55ACE}"/>
                </a:ext>
              </a:extLst>
            </p:cNvPr>
            <p:cNvSpPr/>
            <p:nvPr/>
          </p:nvSpPr>
          <p:spPr>
            <a:xfrm>
              <a:off x="141571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C0252119-C6F1-FE79-C607-F97F6B58676F}"/>
                </a:ext>
              </a:extLst>
            </p:cNvPr>
            <p:cNvSpPr/>
            <p:nvPr/>
          </p:nvSpPr>
          <p:spPr>
            <a:xfrm>
              <a:off x="1616243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DEA66C2E-2EE6-4A50-1F62-F8665A1CBF7C}"/>
                </a:ext>
              </a:extLst>
            </p:cNvPr>
            <p:cNvSpPr/>
            <p:nvPr/>
          </p:nvSpPr>
          <p:spPr>
            <a:xfrm>
              <a:off x="1816770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66ED8440-71FF-D994-A7B8-91758499F3FC}"/>
                </a:ext>
              </a:extLst>
            </p:cNvPr>
            <p:cNvSpPr/>
            <p:nvPr/>
          </p:nvSpPr>
          <p:spPr>
            <a:xfrm>
              <a:off x="2017297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961F1B4-97EB-C150-F3AB-3895CEC54998}"/>
                </a:ext>
              </a:extLst>
            </p:cNvPr>
            <p:cNvSpPr/>
            <p:nvPr/>
          </p:nvSpPr>
          <p:spPr>
            <a:xfrm>
              <a:off x="2217824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5E080316-0B30-1079-CDC8-1F9B932CB4C4}"/>
                </a:ext>
              </a:extLst>
            </p:cNvPr>
            <p:cNvSpPr/>
            <p:nvPr/>
          </p:nvSpPr>
          <p:spPr>
            <a:xfrm>
              <a:off x="2418351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FBE00FA7-EC74-1CA3-EB37-846D0816281E}"/>
                </a:ext>
              </a:extLst>
            </p:cNvPr>
            <p:cNvSpPr/>
            <p:nvPr/>
          </p:nvSpPr>
          <p:spPr>
            <a:xfrm>
              <a:off x="2618878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3E2801-B91E-C2AA-E9DB-CA8D4D82BC89}"/>
                </a:ext>
              </a:extLst>
            </p:cNvPr>
            <p:cNvSpPr/>
            <p:nvPr/>
          </p:nvSpPr>
          <p:spPr>
            <a:xfrm>
              <a:off x="2819405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45E1926-735F-A288-55C2-E8DFF43D62EE}"/>
                </a:ext>
              </a:extLst>
            </p:cNvPr>
            <p:cNvSpPr/>
            <p:nvPr/>
          </p:nvSpPr>
          <p:spPr>
            <a:xfrm>
              <a:off x="3019932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179E8161-F925-A867-4790-5DC460F6CC8B}"/>
                </a:ext>
              </a:extLst>
            </p:cNvPr>
            <p:cNvSpPr/>
            <p:nvPr/>
          </p:nvSpPr>
          <p:spPr>
            <a:xfrm>
              <a:off x="3220459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55C1FA09-6BC5-562F-DC26-5EB68F72D9CD}"/>
                </a:ext>
              </a:extLst>
            </p:cNvPr>
            <p:cNvSpPr/>
            <p:nvPr/>
          </p:nvSpPr>
          <p:spPr>
            <a:xfrm>
              <a:off x="3420986" y="97054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8AFAFB0-A6A6-B791-DE8C-5E80E2157F2E}"/>
                </a:ext>
              </a:extLst>
            </p:cNvPr>
            <p:cNvSpPr/>
            <p:nvPr/>
          </p:nvSpPr>
          <p:spPr>
            <a:xfrm>
              <a:off x="121518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FCE94B9D-67A1-4910-C018-A31C0AAAF33C}"/>
                </a:ext>
              </a:extLst>
            </p:cNvPr>
            <p:cNvSpPr/>
            <p:nvPr/>
          </p:nvSpPr>
          <p:spPr>
            <a:xfrm>
              <a:off x="141571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8A22585E-DE7E-E28A-F084-F825E288CE61}"/>
                </a:ext>
              </a:extLst>
            </p:cNvPr>
            <p:cNvSpPr/>
            <p:nvPr/>
          </p:nvSpPr>
          <p:spPr>
            <a:xfrm>
              <a:off x="1616243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9B637769-F980-09D3-1428-47F568C32316}"/>
                </a:ext>
              </a:extLst>
            </p:cNvPr>
            <p:cNvSpPr/>
            <p:nvPr/>
          </p:nvSpPr>
          <p:spPr>
            <a:xfrm>
              <a:off x="1816770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FA6DEFE-891D-B7AC-5D8E-C7F889AC5A87}"/>
                </a:ext>
              </a:extLst>
            </p:cNvPr>
            <p:cNvSpPr/>
            <p:nvPr/>
          </p:nvSpPr>
          <p:spPr>
            <a:xfrm>
              <a:off x="2017297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96A92F8A-32DF-1049-CA66-FD305888EF13}"/>
                </a:ext>
              </a:extLst>
            </p:cNvPr>
            <p:cNvSpPr/>
            <p:nvPr/>
          </p:nvSpPr>
          <p:spPr>
            <a:xfrm>
              <a:off x="2217824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52BF646-015D-E5AB-C099-5DBB81C7CA80}"/>
                </a:ext>
              </a:extLst>
            </p:cNvPr>
            <p:cNvSpPr/>
            <p:nvPr/>
          </p:nvSpPr>
          <p:spPr>
            <a:xfrm>
              <a:off x="2418351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A50E0734-525B-0F5B-FDBB-A6D48D72BA19}"/>
                </a:ext>
              </a:extLst>
            </p:cNvPr>
            <p:cNvSpPr/>
            <p:nvPr/>
          </p:nvSpPr>
          <p:spPr>
            <a:xfrm>
              <a:off x="2618878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77F2E5C-F906-9090-5FD3-391BC37A504D}"/>
                </a:ext>
              </a:extLst>
            </p:cNvPr>
            <p:cNvSpPr/>
            <p:nvPr/>
          </p:nvSpPr>
          <p:spPr>
            <a:xfrm>
              <a:off x="2819405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A59DBF90-88FA-AAB0-7A6E-B175C22C0FC5}"/>
                </a:ext>
              </a:extLst>
            </p:cNvPr>
            <p:cNvSpPr/>
            <p:nvPr/>
          </p:nvSpPr>
          <p:spPr>
            <a:xfrm>
              <a:off x="3019932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19E59E16-2E2A-8426-6036-8E116DBEC526}"/>
                </a:ext>
              </a:extLst>
            </p:cNvPr>
            <p:cNvSpPr/>
            <p:nvPr/>
          </p:nvSpPr>
          <p:spPr>
            <a:xfrm>
              <a:off x="3220459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B83024A-5103-5609-946C-72488679AFAC}"/>
                </a:ext>
              </a:extLst>
            </p:cNvPr>
            <p:cNvSpPr/>
            <p:nvPr/>
          </p:nvSpPr>
          <p:spPr>
            <a:xfrm>
              <a:off x="3420986" y="117107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92FD518-8896-4FDE-D0B0-E5030B389ECF}"/>
                </a:ext>
              </a:extLst>
            </p:cNvPr>
            <p:cNvSpPr/>
            <p:nvPr/>
          </p:nvSpPr>
          <p:spPr>
            <a:xfrm>
              <a:off x="121518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689C225-EEFE-AC1C-2936-8C324A995321}"/>
                </a:ext>
              </a:extLst>
            </p:cNvPr>
            <p:cNvSpPr/>
            <p:nvPr/>
          </p:nvSpPr>
          <p:spPr>
            <a:xfrm>
              <a:off x="141571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C7FBF0F-8EFB-CD44-9FBF-F1C3D8A026FD}"/>
                </a:ext>
              </a:extLst>
            </p:cNvPr>
            <p:cNvSpPr/>
            <p:nvPr/>
          </p:nvSpPr>
          <p:spPr>
            <a:xfrm>
              <a:off x="1616243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EFABD732-F0A9-3260-4BAC-35274CD6AC95}"/>
                </a:ext>
              </a:extLst>
            </p:cNvPr>
            <p:cNvSpPr/>
            <p:nvPr/>
          </p:nvSpPr>
          <p:spPr>
            <a:xfrm>
              <a:off x="1816770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00E34953-C819-3F32-68BA-2EEE85BBE6A8}"/>
                </a:ext>
              </a:extLst>
            </p:cNvPr>
            <p:cNvSpPr/>
            <p:nvPr/>
          </p:nvSpPr>
          <p:spPr>
            <a:xfrm>
              <a:off x="2017297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E65B44B-75BA-8469-0A13-863236262321}"/>
                </a:ext>
              </a:extLst>
            </p:cNvPr>
            <p:cNvSpPr/>
            <p:nvPr/>
          </p:nvSpPr>
          <p:spPr>
            <a:xfrm>
              <a:off x="2217824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4F7CCFDE-4F90-7C49-7DEF-ECE446EA5E21}"/>
                </a:ext>
              </a:extLst>
            </p:cNvPr>
            <p:cNvSpPr/>
            <p:nvPr/>
          </p:nvSpPr>
          <p:spPr>
            <a:xfrm>
              <a:off x="2418351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879F7393-5F7C-A93A-C9AA-D22C1A8ACCD4}"/>
                </a:ext>
              </a:extLst>
            </p:cNvPr>
            <p:cNvSpPr/>
            <p:nvPr/>
          </p:nvSpPr>
          <p:spPr>
            <a:xfrm>
              <a:off x="2618878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37D40B8-2751-C1AF-0677-B2654E43DFC7}"/>
                </a:ext>
              </a:extLst>
            </p:cNvPr>
            <p:cNvSpPr/>
            <p:nvPr/>
          </p:nvSpPr>
          <p:spPr>
            <a:xfrm>
              <a:off x="2819405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A6592A18-281F-B404-0A76-6D461E14B6EC}"/>
                </a:ext>
              </a:extLst>
            </p:cNvPr>
            <p:cNvSpPr/>
            <p:nvPr/>
          </p:nvSpPr>
          <p:spPr>
            <a:xfrm>
              <a:off x="3019932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571FC12E-1C89-89D9-F380-417D1405B9DE}"/>
                </a:ext>
              </a:extLst>
            </p:cNvPr>
            <p:cNvSpPr/>
            <p:nvPr/>
          </p:nvSpPr>
          <p:spPr>
            <a:xfrm>
              <a:off x="3220459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B60CDA91-1ACD-79F7-6583-090E9D9CB1C8}"/>
                </a:ext>
              </a:extLst>
            </p:cNvPr>
            <p:cNvSpPr/>
            <p:nvPr/>
          </p:nvSpPr>
          <p:spPr>
            <a:xfrm>
              <a:off x="3420986" y="1371601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5A01BF3C-F030-C4F3-E95E-FBA132C98303}"/>
                </a:ext>
              </a:extLst>
            </p:cNvPr>
            <p:cNvSpPr/>
            <p:nvPr/>
          </p:nvSpPr>
          <p:spPr>
            <a:xfrm>
              <a:off x="121518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C0C53A01-2276-81C1-18A0-26DDA54773B9}"/>
                </a:ext>
              </a:extLst>
            </p:cNvPr>
            <p:cNvSpPr/>
            <p:nvPr/>
          </p:nvSpPr>
          <p:spPr>
            <a:xfrm>
              <a:off x="141571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F5DF007-F02C-5B2C-B818-6D79F3CCA99B}"/>
                </a:ext>
              </a:extLst>
            </p:cNvPr>
            <p:cNvSpPr/>
            <p:nvPr/>
          </p:nvSpPr>
          <p:spPr>
            <a:xfrm>
              <a:off x="1616243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927C62DE-74A7-2A2A-68E3-66AFAFA5EB78}"/>
                </a:ext>
              </a:extLst>
            </p:cNvPr>
            <p:cNvSpPr/>
            <p:nvPr/>
          </p:nvSpPr>
          <p:spPr>
            <a:xfrm>
              <a:off x="1816770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E62A427-1E51-E41A-4673-982DC37DB8EE}"/>
                </a:ext>
              </a:extLst>
            </p:cNvPr>
            <p:cNvSpPr/>
            <p:nvPr/>
          </p:nvSpPr>
          <p:spPr>
            <a:xfrm>
              <a:off x="2017297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BC9B62B-70FC-D026-DBDD-EC686FEF509F}"/>
                </a:ext>
              </a:extLst>
            </p:cNvPr>
            <p:cNvSpPr/>
            <p:nvPr/>
          </p:nvSpPr>
          <p:spPr>
            <a:xfrm>
              <a:off x="2217824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0F7DFD48-F7AC-8852-2DF1-ABE3421970D3}"/>
                </a:ext>
              </a:extLst>
            </p:cNvPr>
            <p:cNvSpPr/>
            <p:nvPr/>
          </p:nvSpPr>
          <p:spPr>
            <a:xfrm>
              <a:off x="2418351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44B0638-3688-CEC8-1502-F474D9144ADF}"/>
                </a:ext>
              </a:extLst>
            </p:cNvPr>
            <p:cNvSpPr/>
            <p:nvPr/>
          </p:nvSpPr>
          <p:spPr>
            <a:xfrm>
              <a:off x="2618878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9539261-0EBF-2177-1479-3C7F423571F1}"/>
                </a:ext>
              </a:extLst>
            </p:cNvPr>
            <p:cNvSpPr/>
            <p:nvPr/>
          </p:nvSpPr>
          <p:spPr>
            <a:xfrm>
              <a:off x="2819405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7AAD55F0-93BF-3D61-7E61-7C15C212DB56}"/>
                </a:ext>
              </a:extLst>
            </p:cNvPr>
            <p:cNvSpPr/>
            <p:nvPr/>
          </p:nvSpPr>
          <p:spPr>
            <a:xfrm>
              <a:off x="3019932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4BD29802-E90B-BD2B-1857-724F14DD6187}"/>
                </a:ext>
              </a:extLst>
            </p:cNvPr>
            <p:cNvSpPr/>
            <p:nvPr/>
          </p:nvSpPr>
          <p:spPr>
            <a:xfrm>
              <a:off x="3220459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5FDAFE65-FE7D-E005-999B-07B733F337FE}"/>
                </a:ext>
              </a:extLst>
            </p:cNvPr>
            <p:cNvSpPr/>
            <p:nvPr/>
          </p:nvSpPr>
          <p:spPr>
            <a:xfrm>
              <a:off x="3420986" y="1572128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3D130B83-6853-3CC2-697A-39B270D5ACB6}"/>
                </a:ext>
              </a:extLst>
            </p:cNvPr>
            <p:cNvSpPr/>
            <p:nvPr/>
          </p:nvSpPr>
          <p:spPr>
            <a:xfrm>
              <a:off x="121518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881CFEEF-B6BE-4497-2D2C-85701DD396E0}"/>
                </a:ext>
              </a:extLst>
            </p:cNvPr>
            <p:cNvSpPr/>
            <p:nvPr/>
          </p:nvSpPr>
          <p:spPr>
            <a:xfrm>
              <a:off x="141571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27153AA-4923-F15C-BA53-60EAD115FDD9}"/>
                </a:ext>
              </a:extLst>
            </p:cNvPr>
            <p:cNvSpPr/>
            <p:nvPr/>
          </p:nvSpPr>
          <p:spPr>
            <a:xfrm>
              <a:off x="1616243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5C240F7-CCFA-21D0-7846-1636744C33CB}"/>
                </a:ext>
              </a:extLst>
            </p:cNvPr>
            <p:cNvSpPr/>
            <p:nvPr/>
          </p:nvSpPr>
          <p:spPr>
            <a:xfrm>
              <a:off x="1816770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999A9724-657B-C102-BB0A-5D1B24FCC88B}"/>
                </a:ext>
              </a:extLst>
            </p:cNvPr>
            <p:cNvSpPr/>
            <p:nvPr/>
          </p:nvSpPr>
          <p:spPr>
            <a:xfrm>
              <a:off x="2017297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4BA9A818-0A1A-AC57-446E-591620F719E2}"/>
                </a:ext>
              </a:extLst>
            </p:cNvPr>
            <p:cNvSpPr/>
            <p:nvPr/>
          </p:nvSpPr>
          <p:spPr>
            <a:xfrm>
              <a:off x="2217824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CFD5300E-E618-1251-1836-20E903B618D7}"/>
                </a:ext>
              </a:extLst>
            </p:cNvPr>
            <p:cNvSpPr/>
            <p:nvPr/>
          </p:nvSpPr>
          <p:spPr>
            <a:xfrm>
              <a:off x="2418351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9A6D5AF0-7AD0-5EE8-238D-29DD0BD5EECC}"/>
                </a:ext>
              </a:extLst>
            </p:cNvPr>
            <p:cNvSpPr/>
            <p:nvPr/>
          </p:nvSpPr>
          <p:spPr>
            <a:xfrm>
              <a:off x="2618878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208F18E6-5D46-78E2-990C-E5463F31989F}"/>
                </a:ext>
              </a:extLst>
            </p:cNvPr>
            <p:cNvSpPr/>
            <p:nvPr/>
          </p:nvSpPr>
          <p:spPr>
            <a:xfrm>
              <a:off x="2819405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829C43A8-55C9-6C54-9D11-9A7FFFDB1098}"/>
                </a:ext>
              </a:extLst>
            </p:cNvPr>
            <p:cNvSpPr/>
            <p:nvPr/>
          </p:nvSpPr>
          <p:spPr>
            <a:xfrm>
              <a:off x="3019932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2E430E22-90D1-382D-B0EB-5360D711A69F}"/>
                </a:ext>
              </a:extLst>
            </p:cNvPr>
            <p:cNvSpPr/>
            <p:nvPr/>
          </p:nvSpPr>
          <p:spPr>
            <a:xfrm>
              <a:off x="3220459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8E9BFF6-F1CA-C1C2-6505-2158AB194058}"/>
                </a:ext>
              </a:extLst>
            </p:cNvPr>
            <p:cNvSpPr/>
            <p:nvPr/>
          </p:nvSpPr>
          <p:spPr>
            <a:xfrm>
              <a:off x="3420986" y="1772655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32023781-F1C4-5FFC-C745-EC68BCE5A305}"/>
                </a:ext>
              </a:extLst>
            </p:cNvPr>
            <p:cNvSpPr/>
            <p:nvPr/>
          </p:nvSpPr>
          <p:spPr>
            <a:xfrm>
              <a:off x="121518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79B6CBA2-065A-13A9-5837-215DE1ADE7D7}"/>
                </a:ext>
              </a:extLst>
            </p:cNvPr>
            <p:cNvSpPr/>
            <p:nvPr/>
          </p:nvSpPr>
          <p:spPr>
            <a:xfrm>
              <a:off x="141571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C265D8AF-F1D7-30F0-AF2E-90862F09378E}"/>
                </a:ext>
              </a:extLst>
            </p:cNvPr>
            <p:cNvSpPr/>
            <p:nvPr/>
          </p:nvSpPr>
          <p:spPr>
            <a:xfrm>
              <a:off x="1616243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92396FDE-8A76-9C45-99FB-D7177BBAC78F}"/>
                </a:ext>
              </a:extLst>
            </p:cNvPr>
            <p:cNvSpPr/>
            <p:nvPr/>
          </p:nvSpPr>
          <p:spPr>
            <a:xfrm>
              <a:off x="1816770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1977F6B-BF0D-2B91-9961-26A6B2995624}"/>
                </a:ext>
              </a:extLst>
            </p:cNvPr>
            <p:cNvSpPr/>
            <p:nvPr/>
          </p:nvSpPr>
          <p:spPr>
            <a:xfrm>
              <a:off x="2017297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5526B74-68CF-4B12-4AB6-B2A6DFA9C011}"/>
                </a:ext>
              </a:extLst>
            </p:cNvPr>
            <p:cNvSpPr/>
            <p:nvPr/>
          </p:nvSpPr>
          <p:spPr>
            <a:xfrm>
              <a:off x="2217824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85653F41-5A6C-0874-EF67-4582E61406A9}"/>
                </a:ext>
              </a:extLst>
            </p:cNvPr>
            <p:cNvSpPr/>
            <p:nvPr/>
          </p:nvSpPr>
          <p:spPr>
            <a:xfrm>
              <a:off x="2418351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E43D76E-9AEE-A203-A954-D9759002ED55}"/>
                </a:ext>
              </a:extLst>
            </p:cNvPr>
            <p:cNvSpPr/>
            <p:nvPr/>
          </p:nvSpPr>
          <p:spPr>
            <a:xfrm>
              <a:off x="2618878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74B5F687-3304-C52D-3B90-C2744872F2FB}"/>
                </a:ext>
              </a:extLst>
            </p:cNvPr>
            <p:cNvSpPr/>
            <p:nvPr/>
          </p:nvSpPr>
          <p:spPr>
            <a:xfrm>
              <a:off x="2819405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F4948774-7221-2345-FD66-84120C415365}"/>
                </a:ext>
              </a:extLst>
            </p:cNvPr>
            <p:cNvSpPr/>
            <p:nvPr/>
          </p:nvSpPr>
          <p:spPr>
            <a:xfrm>
              <a:off x="3019932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58A03A90-0B12-59D2-DB1B-6D424B6673E1}"/>
                </a:ext>
              </a:extLst>
            </p:cNvPr>
            <p:cNvSpPr/>
            <p:nvPr/>
          </p:nvSpPr>
          <p:spPr>
            <a:xfrm>
              <a:off x="3220459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6B7CA888-7F1C-F710-5605-05F8C0208F26}"/>
                </a:ext>
              </a:extLst>
            </p:cNvPr>
            <p:cNvSpPr/>
            <p:nvPr/>
          </p:nvSpPr>
          <p:spPr>
            <a:xfrm>
              <a:off x="3420986" y="1973182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0E32572-8594-D6F8-3879-F812F0169458}"/>
                </a:ext>
              </a:extLst>
            </p:cNvPr>
            <p:cNvSpPr/>
            <p:nvPr/>
          </p:nvSpPr>
          <p:spPr>
            <a:xfrm>
              <a:off x="121518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837629FA-53DF-AB57-494E-D2D3E546093E}"/>
                </a:ext>
              </a:extLst>
            </p:cNvPr>
            <p:cNvSpPr/>
            <p:nvPr/>
          </p:nvSpPr>
          <p:spPr>
            <a:xfrm>
              <a:off x="141571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452E7D5-AAE2-CB03-BF9F-5E316A79E5EE}"/>
                </a:ext>
              </a:extLst>
            </p:cNvPr>
            <p:cNvSpPr/>
            <p:nvPr/>
          </p:nvSpPr>
          <p:spPr>
            <a:xfrm>
              <a:off x="1616243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3838BDD-AC5F-6B90-2672-C38877949193}"/>
                </a:ext>
              </a:extLst>
            </p:cNvPr>
            <p:cNvSpPr/>
            <p:nvPr/>
          </p:nvSpPr>
          <p:spPr>
            <a:xfrm>
              <a:off x="1816770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AB536597-8FE5-D476-6ECC-E0F810708C2A}"/>
                </a:ext>
              </a:extLst>
            </p:cNvPr>
            <p:cNvSpPr/>
            <p:nvPr/>
          </p:nvSpPr>
          <p:spPr>
            <a:xfrm>
              <a:off x="2017297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D3FCBB78-0554-5B0B-30A4-701B75ED0F7E}"/>
                </a:ext>
              </a:extLst>
            </p:cNvPr>
            <p:cNvSpPr/>
            <p:nvPr/>
          </p:nvSpPr>
          <p:spPr>
            <a:xfrm>
              <a:off x="2217824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23E4F9DC-2D23-D59B-0C6E-B8CD3605A293}"/>
                </a:ext>
              </a:extLst>
            </p:cNvPr>
            <p:cNvSpPr/>
            <p:nvPr/>
          </p:nvSpPr>
          <p:spPr>
            <a:xfrm>
              <a:off x="2418351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B308EFB1-D2F2-CF12-28E8-2FB41D05919D}"/>
                </a:ext>
              </a:extLst>
            </p:cNvPr>
            <p:cNvSpPr/>
            <p:nvPr/>
          </p:nvSpPr>
          <p:spPr>
            <a:xfrm>
              <a:off x="2618878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0AEE8458-F24A-8C0A-054E-F9A1618C318D}"/>
                </a:ext>
              </a:extLst>
            </p:cNvPr>
            <p:cNvSpPr/>
            <p:nvPr/>
          </p:nvSpPr>
          <p:spPr>
            <a:xfrm>
              <a:off x="2819405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6C582251-D394-0587-3EB9-1F6CF82A0264}"/>
                </a:ext>
              </a:extLst>
            </p:cNvPr>
            <p:cNvSpPr/>
            <p:nvPr/>
          </p:nvSpPr>
          <p:spPr>
            <a:xfrm>
              <a:off x="3019932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95B9B87E-AED4-9271-8A58-5CDB1B25C7FD}"/>
                </a:ext>
              </a:extLst>
            </p:cNvPr>
            <p:cNvSpPr/>
            <p:nvPr/>
          </p:nvSpPr>
          <p:spPr>
            <a:xfrm>
              <a:off x="3220459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1CA554BA-C393-9FE1-7D0E-83E5F864CD55}"/>
                </a:ext>
              </a:extLst>
            </p:cNvPr>
            <p:cNvSpPr/>
            <p:nvPr/>
          </p:nvSpPr>
          <p:spPr>
            <a:xfrm>
              <a:off x="3420986" y="2173709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F63263C4-8210-860E-D1AA-1C5A4F405C63}"/>
                </a:ext>
              </a:extLst>
            </p:cNvPr>
            <p:cNvSpPr/>
            <p:nvPr/>
          </p:nvSpPr>
          <p:spPr>
            <a:xfrm>
              <a:off x="121518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3EB61FC1-855B-888B-6EB3-2EDEEE165FED}"/>
                </a:ext>
              </a:extLst>
            </p:cNvPr>
            <p:cNvSpPr/>
            <p:nvPr/>
          </p:nvSpPr>
          <p:spPr>
            <a:xfrm>
              <a:off x="141571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id="{B0842EE0-B336-C982-7536-09D916ADE798}"/>
                </a:ext>
              </a:extLst>
            </p:cNvPr>
            <p:cNvSpPr/>
            <p:nvPr/>
          </p:nvSpPr>
          <p:spPr>
            <a:xfrm>
              <a:off x="1616243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F28C7BAE-6506-53D6-8528-65FB17730634}"/>
                </a:ext>
              </a:extLst>
            </p:cNvPr>
            <p:cNvSpPr/>
            <p:nvPr/>
          </p:nvSpPr>
          <p:spPr>
            <a:xfrm>
              <a:off x="1816770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24CD4456-042F-65C0-4B73-E0DF3E8C2D95}"/>
                </a:ext>
              </a:extLst>
            </p:cNvPr>
            <p:cNvSpPr/>
            <p:nvPr/>
          </p:nvSpPr>
          <p:spPr>
            <a:xfrm>
              <a:off x="2017297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02EA5806-DE47-E2B1-A23F-341E40EE1465}"/>
                </a:ext>
              </a:extLst>
            </p:cNvPr>
            <p:cNvSpPr/>
            <p:nvPr/>
          </p:nvSpPr>
          <p:spPr>
            <a:xfrm>
              <a:off x="2217824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60F2AE7-416B-18F1-94E7-70352D6F8450}"/>
                </a:ext>
              </a:extLst>
            </p:cNvPr>
            <p:cNvSpPr/>
            <p:nvPr/>
          </p:nvSpPr>
          <p:spPr>
            <a:xfrm>
              <a:off x="2418351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51334EC5-0194-BD2A-6D84-7352FDF658E4}"/>
                </a:ext>
              </a:extLst>
            </p:cNvPr>
            <p:cNvSpPr/>
            <p:nvPr/>
          </p:nvSpPr>
          <p:spPr>
            <a:xfrm>
              <a:off x="2618878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85DA6E0D-5F4D-1DD2-ECC1-C25AB3DE5F5B}"/>
                </a:ext>
              </a:extLst>
            </p:cNvPr>
            <p:cNvSpPr/>
            <p:nvPr/>
          </p:nvSpPr>
          <p:spPr>
            <a:xfrm>
              <a:off x="2819405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EB38E6F9-9938-7040-BEC8-07C5E4CF0401}"/>
                </a:ext>
              </a:extLst>
            </p:cNvPr>
            <p:cNvSpPr/>
            <p:nvPr/>
          </p:nvSpPr>
          <p:spPr>
            <a:xfrm>
              <a:off x="3019932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:a16="http://schemas.microsoft.com/office/drawing/2014/main" id="{E3F41E5D-6283-9CFF-6878-B847A8B29C27}"/>
                </a:ext>
              </a:extLst>
            </p:cNvPr>
            <p:cNvSpPr/>
            <p:nvPr/>
          </p:nvSpPr>
          <p:spPr>
            <a:xfrm>
              <a:off x="3220459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:a16="http://schemas.microsoft.com/office/drawing/2014/main" id="{24F3DA6D-6FE6-EEB5-1158-33F49FAB3C1C}"/>
                </a:ext>
              </a:extLst>
            </p:cNvPr>
            <p:cNvSpPr/>
            <p:nvPr/>
          </p:nvSpPr>
          <p:spPr>
            <a:xfrm>
              <a:off x="3420986" y="2374236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DC93E8C2-CE8B-1488-93E1-D358607220FF}"/>
                </a:ext>
              </a:extLst>
            </p:cNvPr>
            <p:cNvSpPr/>
            <p:nvPr/>
          </p:nvSpPr>
          <p:spPr>
            <a:xfrm>
              <a:off x="121518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036430B5-9C3F-1AE6-1490-EF2AD8041819}"/>
                </a:ext>
              </a:extLst>
            </p:cNvPr>
            <p:cNvSpPr/>
            <p:nvPr/>
          </p:nvSpPr>
          <p:spPr>
            <a:xfrm>
              <a:off x="141571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CA3E517-3F72-EDAD-7376-4916830C05EF}"/>
                </a:ext>
              </a:extLst>
            </p:cNvPr>
            <p:cNvSpPr/>
            <p:nvPr/>
          </p:nvSpPr>
          <p:spPr>
            <a:xfrm>
              <a:off x="1616243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3AC60AC5-691C-B3A3-AEA4-A7FD7C6E7B7D}"/>
                </a:ext>
              </a:extLst>
            </p:cNvPr>
            <p:cNvSpPr/>
            <p:nvPr/>
          </p:nvSpPr>
          <p:spPr>
            <a:xfrm>
              <a:off x="1816770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FB7AF1FC-3F31-4D06-64A0-6CD95A870DD2}"/>
                </a:ext>
              </a:extLst>
            </p:cNvPr>
            <p:cNvSpPr/>
            <p:nvPr/>
          </p:nvSpPr>
          <p:spPr>
            <a:xfrm>
              <a:off x="2017297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EBCA4FA6-EF92-BA4D-26CC-6BA1792FDC7B}"/>
                </a:ext>
              </a:extLst>
            </p:cNvPr>
            <p:cNvSpPr/>
            <p:nvPr/>
          </p:nvSpPr>
          <p:spPr>
            <a:xfrm>
              <a:off x="2217824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6F3A4FC9-86A1-0625-2D37-31DA47860C9F}"/>
                </a:ext>
              </a:extLst>
            </p:cNvPr>
            <p:cNvSpPr/>
            <p:nvPr/>
          </p:nvSpPr>
          <p:spPr>
            <a:xfrm>
              <a:off x="2418351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B6F7893E-BD02-BBD3-1734-4A2B8A9D741E}"/>
                </a:ext>
              </a:extLst>
            </p:cNvPr>
            <p:cNvSpPr/>
            <p:nvPr/>
          </p:nvSpPr>
          <p:spPr>
            <a:xfrm>
              <a:off x="2618878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3201EC-6569-7564-196A-FB31860C9111}"/>
                </a:ext>
              </a:extLst>
            </p:cNvPr>
            <p:cNvSpPr/>
            <p:nvPr/>
          </p:nvSpPr>
          <p:spPr>
            <a:xfrm>
              <a:off x="2819405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0D18521-4F8E-AA11-4064-F617B9A8ED37}"/>
                </a:ext>
              </a:extLst>
            </p:cNvPr>
            <p:cNvSpPr/>
            <p:nvPr/>
          </p:nvSpPr>
          <p:spPr>
            <a:xfrm>
              <a:off x="3019932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084F54DC-3024-45D6-6BFC-3842873C1296}"/>
                </a:ext>
              </a:extLst>
            </p:cNvPr>
            <p:cNvSpPr/>
            <p:nvPr/>
          </p:nvSpPr>
          <p:spPr>
            <a:xfrm>
              <a:off x="3220459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C005F3A-27A7-2464-5BE7-E3550A06F885}"/>
                </a:ext>
              </a:extLst>
            </p:cNvPr>
            <p:cNvSpPr/>
            <p:nvPr/>
          </p:nvSpPr>
          <p:spPr>
            <a:xfrm>
              <a:off x="3420986" y="2574763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2D50E243-3132-1021-7CE1-B1ED21F19905}"/>
                </a:ext>
              </a:extLst>
            </p:cNvPr>
            <p:cNvSpPr/>
            <p:nvPr/>
          </p:nvSpPr>
          <p:spPr>
            <a:xfrm>
              <a:off x="121518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E4C03F15-3B24-823B-2FBA-E84F332BEFBB}"/>
                </a:ext>
              </a:extLst>
            </p:cNvPr>
            <p:cNvSpPr/>
            <p:nvPr/>
          </p:nvSpPr>
          <p:spPr>
            <a:xfrm>
              <a:off x="141571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641F1859-4A1F-8DED-DE16-189C01AD36A4}"/>
                </a:ext>
              </a:extLst>
            </p:cNvPr>
            <p:cNvSpPr/>
            <p:nvPr/>
          </p:nvSpPr>
          <p:spPr>
            <a:xfrm>
              <a:off x="1616243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3F914261-C9E1-1E50-79E9-D0B3D1C4BB86}"/>
                </a:ext>
              </a:extLst>
            </p:cNvPr>
            <p:cNvSpPr/>
            <p:nvPr/>
          </p:nvSpPr>
          <p:spPr>
            <a:xfrm>
              <a:off x="1816770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4CC82FDE-49D7-2EB0-0A85-8C61F77750D8}"/>
                </a:ext>
              </a:extLst>
            </p:cNvPr>
            <p:cNvSpPr/>
            <p:nvPr/>
          </p:nvSpPr>
          <p:spPr>
            <a:xfrm>
              <a:off x="2017297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B3014CEE-A4BC-DE8A-4C68-AB5CB6D130A5}"/>
                </a:ext>
              </a:extLst>
            </p:cNvPr>
            <p:cNvSpPr/>
            <p:nvPr/>
          </p:nvSpPr>
          <p:spPr>
            <a:xfrm>
              <a:off x="2217824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2E32F682-7952-2A15-878E-A6F2B0AA53B3}"/>
                </a:ext>
              </a:extLst>
            </p:cNvPr>
            <p:cNvSpPr/>
            <p:nvPr/>
          </p:nvSpPr>
          <p:spPr>
            <a:xfrm>
              <a:off x="2418351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3DAE32A-1CB7-F588-F9BC-60884E1B706B}"/>
                </a:ext>
              </a:extLst>
            </p:cNvPr>
            <p:cNvSpPr/>
            <p:nvPr/>
          </p:nvSpPr>
          <p:spPr>
            <a:xfrm>
              <a:off x="2618878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C5A1B6C0-5848-45D6-EBE4-8EC454644DAA}"/>
                </a:ext>
              </a:extLst>
            </p:cNvPr>
            <p:cNvSpPr/>
            <p:nvPr/>
          </p:nvSpPr>
          <p:spPr>
            <a:xfrm>
              <a:off x="2819405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5C4B995-9538-7513-0A0F-0B35B4CDC02A}"/>
                </a:ext>
              </a:extLst>
            </p:cNvPr>
            <p:cNvSpPr/>
            <p:nvPr/>
          </p:nvSpPr>
          <p:spPr>
            <a:xfrm>
              <a:off x="3019932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4F45B0E1-75CA-80E8-96A1-4604F72163C4}"/>
                </a:ext>
              </a:extLst>
            </p:cNvPr>
            <p:cNvSpPr/>
            <p:nvPr/>
          </p:nvSpPr>
          <p:spPr>
            <a:xfrm>
              <a:off x="3220459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EBC81689-09E7-24BC-9738-03A0CFCBBE1F}"/>
                </a:ext>
              </a:extLst>
            </p:cNvPr>
            <p:cNvSpPr/>
            <p:nvPr/>
          </p:nvSpPr>
          <p:spPr>
            <a:xfrm>
              <a:off x="3420986" y="2775290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C352EE5D-1037-81AC-FCE5-27A97AB2C2F5}"/>
                </a:ext>
              </a:extLst>
            </p:cNvPr>
            <p:cNvSpPr/>
            <p:nvPr/>
          </p:nvSpPr>
          <p:spPr>
            <a:xfrm>
              <a:off x="121518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78CA051F-9616-0410-0CDE-00D8A174ACFD}"/>
                </a:ext>
              </a:extLst>
            </p:cNvPr>
            <p:cNvSpPr/>
            <p:nvPr/>
          </p:nvSpPr>
          <p:spPr>
            <a:xfrm>
              <a:off x="141571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6BB98F5B-6193-1903-ADEF-76A2C6ABAA12}"/>
                </a:ext>
              </a:extLst>
            </p:cNvPr>
            <p:cNvSpPr/>
            <p:nvPr/>
          </p:nvSpPr>
          <p:spPr>
            <a:xfrm>
              <a:off x="1616243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DE7FC11-702B-8266-D0DC-8DCA13DB4A9A}"/>
                </a:ext>
              </a:extLst>
            </p:cNvPr>
            <p:cNvSpPr/>
            <p:nvPr/>
          </p:nvSpPr>
          <p:spPr>
            <a:xfrm>
              <a:off x="1816770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F275348F-7F87-EC93-6FA0-A7F646B692C2}"/>
                </a:ext>
              </a:extLst>
            </p:cNvPr>
            <p:cNvSpPr/>
            <p:nvPr/>
          </p:nvSpPr>
          <p:spPr>
            <a:xfrm>
              <a:off x="2017297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A2263935-D558-0F49-79F6-219D2F9EE08E}"/>
                </a:ext>
              </a:extLst>
            </p:cNvPr>
            <p:cNvSpPr/>
            <p:nvPr/>
          </p:nvSpPr>
          <p:spPr>
            <a:xfrm>
              <a:off x="2217824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48FED932-6259-F623-2DBE-6C187400E997}"/>
                </a:ext>
              </a:extLst>
            </p:cNvPr>
            <p:cNvSpPr/>
            <p:nvPr/>
          </p:nvSpPr>
          <p:spPr>
            <a:xfrm>
              <a:off x="2418351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A92C58BB-40F3-8DD5-3885-B924609C22A2}"/>
                </a:ext>
              </a:extLst>
            </p:cNvPr>
            <p:cNvSpPr/>
            <p:nvPr/>
          </p:nvSpPr>
          <p:spPr>
            <a:xfrm>
              <a:off x="2618878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F15F489-798E-19D2-122D-892454C207F7}"/>
                </a:ext>
              </a:extLst>
            </p:cNvPr>
            <p:cNvSpPr/>
            <p:nvPr/>
          </p:nvSpPr>
          <p:spPr>
            <a:xfrm>
              <a:off x="2819405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083CA8E-A748-6683-29AC-C55AAB86436C}"/>
                </a:ext>
              </a:extLst>
            </p:cNvPr>
            <p:cNvSpPr/>
            <p:nvPr/>
          </p:nvSpPr>
          <p:spPr>
            <a:xfrm>
              <a:off x="3019932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5DC3E70F-5E7D-CBDB-83AD-6CF4EB7D8232}"/>
                </a:ext>
              </a:extLst>
            </p:cNvPr>
            <p:cNvSpPr/>
            <p:nvPr/>
          </p:nvSpPr>
          <p:spPr>
            <a:xfrm>
              <a:off x="3220459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04C27CE6-5BBC-BD94-C1E0-650AE206F3BE}"/>
                </a:ext>
              </a:extLst>
            </p:cNvPr>
            <p:cNvSpPr/>
            <p:nvPr/>
          </p:nvSpPr>
          <p:spPr>
            <a:xfrm>
              <a:off x="3420986" y="2975817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1668C948-600A-3ED5-60FA-C4928A02F0A1}"/>
                </a:ext>
              </a:extLst>
            </p:cNvPr>
            <p:cNvSpPr/>
            <p:nvPr/>
          </p:nvSpPr>
          <p:spPr>
            <a:xfrm>
              <a:off x="121518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9470A2A4-2A35-77C8-2626-806030FE0B30}"/>
                </a:ext>
              </a:extLst>
            </p:cNvPr>
            <p:cNvSpPr/>
            <p:nvPr/>
          </p:nvSpPr>
          <p:spPr>
            <a:xfrm>
              <a:off x="141571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4EE7B1F-CBE1-240D-EDE4-77D9ECEB7619}"/>
                </a:ext>
              </a:extLst>
            </p:cNvPr>
            <p:cNvSpPr/>
            <p:nvPr/>
          </p:nvSpPr>
          <p:spPr>
            <a:xfrm>
              <a:off x="1616243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9CE7781A-2D70-8D83-46AF-A973FDCFEDDF}"/>
                </a:ext>
              </a:extLst>
            </p:cNvPr>
            <p:cNvSpPr/>
            <p:nvPr/>
          </p:nvSpPr>
          <p:spPr>
            <a:xfrm>
              <a:off x="1816770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3CA9736F-8997-F22F-04D3-7D193FD2EE4F}"/>
                </a:ext>
              </a:extLst>
            </p:cNvPr>
            <p:cNvSpPr/>
            <p:nvPr/>
          </p:nvSpPr>
          <p:spPr>
            <a:xfrm>
              <a:off x="2017297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5C9597D-B545-108F-3F8C-577CDACBE12F}"/>
                </a:ext>
              </a:extLst>
            </p:cNvPr>
            <p:cNvSpPr/>
            <p:nvPr/>
          </p:nvSpPr>
          <p:spPr>
            <a:xfrm>
              <a:off x="2217824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F19CCAE5-21BB-ADFA-3C2C-80E1129E16C1}"/>
                </a:ext>
              </a:extLst>
            </p:cNvPr>
            <p:cNvSpPr/>
            <p:nvPr/>
          </p:nvSpPr>
          <p:spPr>
            <a:xfrm>
              <a:off x="2418351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056B6825-30D1-ECD0-6AAB-7704B4391660}"/>
                </a:ext>
              </a:extLst>
            </p:cNvPr>
            <p:cNvSpPr/>
            <p:nvPr/>
          </p:nvSpPr>
          <p:spPr>
            <a:xfrm>
              <a:off x="2618878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56D5717-CE3D-1E13-BFC1-9F6CB9392CAC}"/>
                </a:ext>
              </a:extLst>
            </p:cNvPr>
            <p:cNvSpPr/>
            <p:nvPr/>
          </p:nvSpPr>
          <p:spPr>
            <a:xfrm>
              <a:off x="2819405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BFC40416-0E53-0044-E726-BBFA76285AD6}"/>
                </a:ext>
              </a:extLst>
            </p:cNvPr>
            <p:cNvSpPr/>
            <p:nvPr/>
          </p:nvSpPr>
          <p:spPr>
            <a:xfrm>
              <a:off x="3019932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  <a:latin typeface="Consolas" panose="020B0609020204030204" pitchFamily="49" charset="0"/>
                </a:rPr>
                <a:t>..</a:t>
              </a:r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C4F9F45-8B2D-2796-0412-7363681BF72A}"/>
                </a:ext>
              </a:extLst>
            </p:cNvPr>
            <p:cNvSpPr/>
            <p:nvPr/>
          </p:nvSpPr>
          <p:spPr>
            <a:xfrm>
              <a:off x="3220459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93" name="직사각형 292">
              <a:extLst>
                <a:ext uri="{FF2B5EF4-FFF2-40B4-BE49-F238E27FC236}">
                  <a16:creationId xmlns:a16="http://schemas.microsoft.com/office/drawing/2014/main" id="{E0FEA0D6-0FA9-60B1-6490-C134713A3BCA}"/>
                </a:ext>
              </a:extLst>
            </p:cNvPr>
            <p:cNvSpPr/>
            <p:nvPr/>
          </p:nvSpPr>
          <p:spPr>
            <a:xfrm>
              <a:off x="3420986" y="3176344"/>
              <a:ext cx="200527" cy="20052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FC268DEE-BD07-F305-0FCE-5A4894632839}"/>
              </a:ext>
            </a:extLst>
          </p:cNvPr>
          <p:cNvCxnSpPr>
            <a:cxnSpLocks/>
          </p:cNvCxnSpPr>
          <p:nvPr/>
        </p:nvCxnSpPr>
        <p:spPr>
          <a:xfrm flipV="1">
            <a:off x="3168316" y="581534"/>
            <a:ext cx="2286000" cy="998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1B05F84C-AABB-4B63-B3DE-0C66827ADDF6}"/>
              </a:ext>
            </a:extLst>
          </p:cNvPr>
          <p:cNvCxnSpPr>
            <a:cxnSpLocks/>
          </p:cNvCxnSpPr>
          <p:nvPr/>
        </p:nvCxnSpPr>
        <p:spPr>
          <a:xfrm>
            <a:off x="3168316" y="3416968"/>
            <a:ext cx="2285999" cy="275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B6667861-C0F6-C761-7CB4-64587EA2816D}"/>
              </a:ext>
            </a:extLst>
          </p:cNvPr>
          <p:cNvSpPr txBox="1"/>
          <p:nvPr/>
        </p:nvSpPr>
        <p:spPr>
          <a:xfrm>
            <a:off x="5742123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64DED50-0DF4-E7B1-A9E4-074B542B075A}"/>
              </a:ext>
            </a:extLst>
          </p:cNvPr>
          <p:cNvSpPr txBox="1"/>
          <p:nvPr/>
        </p:nvSpPr>
        <p:spPr>
          <a:xfrm>
            <a:off x="5330863" y="32978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4CD590BC-0837-F401-D9D0-F18575B43C04}"/>
              </a:ext>
            </a:extLst>
          </p:cNvPr>
          <p:cNvSpPr txBox="1"/>
          <p:nvPr/>
        </p:nvSpPr>
        <p:spPr>
          <a:xfrm>
            <a:off x="616268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32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08004FB8-257C-22D9-3866-DAF0BF2208C8}"/>
              </a:ext>
            </a:extLst>
          </p:cNvPr>
          <p:cNvSpPr txBox="1"/>
          <p:nvPr/>
        </p:nvSpPr>
        <p:spPr>
          <a:xfrm>
            <a:off x="6660265" y="32978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48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8C6C888-6CA4-64C3-C4F4-7C6D1481074A}"/>
              </a:ext>
            </a:extLst>
          </p:cNvPr>
          <p:cNvSpPr txBox="1"/>
          <p:nvPr/>
        </p:nvSpPr>
        <p:spPr>
          <a:xfrm>
            <a:off x="10812046" y="3022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800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A4EAFC84-1D82-7D34-E432-3E94DF6865BC}"/>
              </a:ext>
            </a:extLst>
          </p:cNvPr>
          <p:cNvSpPr txBox="1"/>
          <p:nvPr/>
        </p:nvSpPr>
        <p:spPr>
          <a:xfrm>
            <a:off x="5089294" y="8832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16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6B2E0E8A-A3B2-2DC7-5DD2-6433420FDE4A}"/>
              </a:ext>
            </a:extLst>
          </p:cNvPr>
          <p:cNvSpPr/>
          <p:nvPr/>
        </p:nvSpPr>
        <p:spPr>
          <a:xfrm>
            <a:off x="5630249" y="77660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49F239BE-456D-D5D1-74DD-373091833535}"/>
              </a:ext>
            </a:extLst>
          </p:cNvPr>
          <p:cNvSpPr/>
          <p:nvPr/>
        </p:nvSpPr>
        <p:spPr>
          <a:xfrm>
            <a:off x="6105024" y="779182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6BAF2F18-478A-FD5B-752D-8CB26887F2B0}"/>
              </a:ext>
            </a:extLst>
          </p:cNvPr>
          <p:cNvSpPr/>
          <p:nvPr/>
        </p:nvSpPr>
        <p:spPr>
          <a:xfrm>
            <a:off x="6570913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CCFDF3BE-43F9-FD0B-D65B-2690D36EFDBD}"/>
              </a:ext>
            </a:extLst>
          </p:cNvPr>
          <p:cNvSpPr/>
          <p:nvPr/>
        </p:nvSpPr>
        <p:spPr>
          <a:xfrm>
            <a:off x="10996864" y="98898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7C8F921B-A02C-C836-6783-DBCC814DD5A4}"/>
              </a:ext>
            </a:extLst>
          </p:cNvPr>
          <p:cNvSpPr/>
          <p:nvPr/>
        </p:nvSpPr>
        <p:spPr>
          <a:xfrm>
            <a:off x="10763920" y="774250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4B13E086-0493-5219-3046-5D4244C1793E}"/>
              </a:ext>
            </a:extLst>
          </p:cNvPr>
          <p:cNvSpPr/>
          <p:nvPr/>
        </p:nvSpPr>
        <p:spPr>
          <a:xfrm>
            <a:off x="5630249" y="1248514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64FEB9F7-3DC1-38F0-7535-D70B2E3A6EE0}"/>
              </a:ext>
            </a:extLst>
          </p:cNvPr>
          <p:cNvSpPr/>
          <p:nvPr/>
        </p:nvSpPr>
        <p:spPr>
          <a:xfrm>
            <a:off x="6105024" y="1251089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8E8E86F3-C870-4153-092A-E326E2F5118D}"/>
              </a:ext>
            </a:extLst>
          </p:cNvPr>
          <p:cNvSpPr/>
          <p:nvPr/>
        </p:nvSpPr>
        <p:spPr>
          <a:xfrm>
            <a:off x="6570913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8DDA1D2F-1AC3-9BF9-6B0C-5AEBF6BA7153}"/>
              </a:ext>
            </a:extLst>
          </p:cNvPr>
          <p:cNvSpPr/>
          <p:nvPr/>
        </p:nvSpPr>
        <p:spPr>
          <a:xfrm>
            <a:off x="10763920" y="1246157"/>
            <a:ext cx="96252" cy="962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E2F81-3693-5C44-A6EE-4234B399E16F}"/>
              </a:ext>
            </a:extLst>
          </p:cNvPr>
          <p:cNvSpPr txBox="1"/>
          <p:nvPr/>
        </p:nvSpPr>
        <p:spPr>
          <a:xfrm>
            <a:off x="7119257" y="32978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64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7211EEE2-C53F-D750-BD06-6ED8E1364535}"/>
              </a:ext>
            </a:extLst>
          </p:cNvPr>
          <p:cNvSpPr/>
          <p:nvPr/>
        </p:nvSpPr>
        <p:spPr>
          <a:xfrm>
            <a:off x="3780589" y="0"/>
            <a:ext cx="3770229" cy="268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5BB6BF9-9586-20B5-1657-6BFE61FC09B0}"/>
              </a:ext>
            </a:extLst>
          </p:cNvPr>
          <p:cNvSpPr/>
          <p:nvPr/>
        </p:nvSpPr>
        <p:spPr>
          <a:xfrm>
            <a:off x="4486777" y="-9016"/>
            <a:ext cx="2115329" cy="3283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146AF3B3-5D64-D06A-20DD-51E0D38A5AF0}"/>
              </a:ext>
            </a:extLst>
          </p:cNvPr>
          <p:cNvSpPr/>
          <p:nvPr/>
        </p:nvSpPr>
        <p:spPr>
          <a:xfrm rot="16200000">
            <a:off x="4734616" y="-1488380"/>
            <a:ext cx="1812380" cy="4848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7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DFCDB-91E2-E0EC-FAC9-2E023D23C20C}"/>
              </a:ext>
            </a:extLst>
          </p:cNvPr>
          <p:cNvSpPr txBox="1"/>
          <p:nvPr/>
        </p:nvSpPr>
        <p:spPr>
          <a:xfrm>
            <a:off x="5812712" y="6963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(128,128)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/>
              <p:nvPr/>
            </p:nvSpPr>
            <p:spPr>
              <a:xfrm>
                <a:off x="10114548" y="681272"/>
                <a:ext cx="12747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68136E-48B2-7FDD-8E4A-29948222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681272"/>
                <a:ext cx="1274708" cy="276999"/>
              </a:xfrm>
              <a:prstGeom prst="rect">
                <a:avLst/>
              </a:prstGeom>
              <a:blipFill>
                <a:blip r:embed="rId2"/>
                <a:stretch>
                  <a:fillRect t="-2222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4E2C00-18AF-31EF-FA86-36F2B27E413D}"/>
              </a:ext>
            </a:extLst>
          </p:cNvPr>
          <p:cNvSpPr txBox="1"/>
          <p:nvPr/>
        </p:nvSpPr>
        <p:spPr>
          <a:xfrm>
            <a:off x="5754757" y="23743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[1:1, 1:2, 2:1]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/>
              <p:nvPr/>
            </p:nvSpPr>
            <p:spPr>
              <a:xfrm>
                <a:off x="10114548" y="1216723"/>
                <a:ext cx="736868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0961E1E-0EEF-2658-B30B-A76D1C995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1216723"/>
                <a:ext cx="736868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/>
              <p:nvPr/>
            </p:nvSpPr>
            <p:spPr>
              <a:xfrm>
                <a:off x="10114548" y="2151720"/>
                <a:ext cx="8932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0C279D-330E-1D3C-6DE8-B99447EAD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2151720"/>
                <a:ext cx="89325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/>
              <p:nvPr/>
            </p:nvSpPr>
            <p:spPr>
              <a:xfrm>
                <a:off x="10114548" y="2934290"/>
                <a:ext cx="1353319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C70085B-4B28-4606-9A60-EA0081DA5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2934290"/>
                <a:ext cx="1353319" cy="345416"/>
              </a:xfrm>
              <a:prstGeom prst="rect">
                <a:avLst/>
              </a:prstGeom>
              <a:blipFill>
                <a:blip r:embed="rId5"/>
                <a:stretch>
                  <a:fillRect l="-1351"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/>
              <p:nvPr/>
            </p:nvSpPr>
            <p:spPr>
              <a:xfrm>
                <a:off x="10114548" y="3509216"/>
                <a:ext cx="1377877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43F5E2-763F-C089-214E-F18FC31E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4548" y="3509216"/>
                <a:ext cx="1377877" cy="59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72B9437E-3A46-6429-559B-2D8576E86D44}"/>
              </a:ext>
            </a:extLst>
          </p:cNvPr>
          <p:cNvSpPr/>
          <p:nvPr/>
        </p:nvSpPr>
        <p:spPr>
          <a:xfrm>
            <a:off x="8107877" y="4271255"/>
            <a:ext cx="796261" cy="7962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E72F-D7E4-76DE-4677-BD69CB207F94}"/>
              </a:ext>
            </a:extLst>
          </p:cNvPr>
          <p:cNvSpPr txBox="1"/>
          <p:nvPr/>
        </p:nvSpPr>
        <p:spPr>
          <a:xfrm>
            <a:off x="8389297" y="409199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128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262DE-E90E-183D-3FE4-C7A734395D6F}"/>
              </a:ext>
            </a:extLst>
          </p:cNvPr>
          <p:cNvSpPr txBox="1"/>
          <p:nvPr/>
        </p:nvSpPr>
        <p:spPr>
          <a:xfrm>
            <a:off x="7838982" y="4603549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128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AC0D1E-B881-E22C-556D-F5C91C9B2153}"/>
              </a:ext>
            </a:extLst>
          </p:cNvPr>
          <p:cNvSpPr/>
          <p:nvPr/>
        </p:nvSpPr>
        <p:spPr>
          <a:xfrm>
            <a:off x="9489611" y="4271255"/>
            <a:ext cx="559559" cy="12416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CFA65-FEAB-E440-8AAF-12441E4A8E96}"/>
              </a:ext>
            </a:extLst>
          </p:cNvPr>
          <p:cNvSpPr txBox="1"/>
          <p:nvPr/>
        </p:nvSpPr>
        <p:spPr>
          <a:xfrm>
            <a:off x="9650030" y="4091992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91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EC992-74B7-4550-E94F-BCDF3D07636E}"/>
              </a:ext>
            </a:extLst>
          </p:cNvPr>
          <p:cNvSpPr txBox="1"/>
          <p:nvPr/>
        </p:nvSpPr>
        <p:spPr>
          <a:xfrm>
            <a:off x="9173034" y="4752652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181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3B03B9-3A62-C154-908C-2865F5D56959}"/>
              </a:ext>
            </a:extLst>
          </p:cNvPr>
          <p:cNvSpPr/>
          <p:nvPr/>
        </p:nvSpPr>
        <p:spPr>
          <a:xfrm rot="5400000">
            <a:off x="10864694" y="4271256"/>
            <a:ext cx="559559" cy="124162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05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3088F-4898-501E-E100-753511A023E2}"/>
              </a:ext>
            </a:extLst>
          </p:cNvPr>
          <p:cNvSpPr txBox="1"/>
          <p:nvPr/>
        </p:nvSpPr>
        <p:spPr>
          <a:xfrm>
            <a:off x="10982989" y="4410968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181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57E3AC-75D5-B9E5-3C50-0F324F8AC474}"/>
              </a:ext>
            </a:extLst>
          </p:cNvPr>
          <p:cNvSpPr txBox="1"/>
          <p:nvPr/>
        </p:nvSpPr>
        <p:spPr>
          <a:xfrm>
            <a:off x="10277288" y="4805906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>
                <a:latin typeface="Consolas" panose="020B0609020204030204" pitchFamily="49" charset="0"/>
              </a:rPr>
              <a:t>91</a:t>
            </a:r>
            <a:endParaRPr lang="ko-KR" altLang="en-US" sz="11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0C3A8-B599-1850-9CDE-08AC523FDC0E}"/>
              </a:ext>
            </a:extLst>
          </p:cNvPr>
          <p:cNvSpPr txBox="1"/>
          <p:nvPr/>
        </p:nvSpPr>
        <p:spPr>
          <a:xfrm>
            <a:off x="7368796" y="69639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(256,256)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1B19E-0D4D-F70B-C894-172DADE9FE7C}"/>
              </a:ext>
            </a:extLst>
          </p:cNvPr>
          <p:cNvSpPr txBox="1"/>
          <p:nvPr/>
        </p:nvSpPr>
        <p:spPr>
          <a:xfrm>
            <a:off x="8783759" y="68490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(512,512)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D87F2-8CDF-6EE9-D690-CA662475159F}"/>
              </a:ext>
            </a:extLst>
          </p:cNvPr>
          <p:cNvSpPr txBox="1"/>
          <p:nvPr/>
        </p:nvSpPr>
        <p:spPr>
          <a:xfrm>
            <a:off x="108500" y="810363"/>
            <a:ext cx="7253909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ratios = [0.5, 1, 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scales = [8, 16, 32]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sub_sample = 16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anchor_boxes = np.zeros(((feature_size * feature_size * 9), 4))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index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for c in ctr:                        # per anchors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ctr_y, ctr_x = c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i in range(len(ratios)):     # per ratios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j in range(len(scales)): # per scales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# anchor box height, width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h = sub_sample * scales[j] * np.sqrt(ratios[i])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w = sub_sample * scales[j] * np.sqrt(1./ ratios[i])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# anchor box [x1, y1, x2, y2]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1] = ctr_y - h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0] = ctr_x - w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3] = ctr_y + h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anchor_boxes[index, 2] = ctr_x + w / 2.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index +=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A3CFA-F967-273B-84B5-F604CDC001D3}"/>
              </a:ext>
            </a:extLst>
          </p:cNvPr>
          <p:cNvSpPr txBox="1"/>
          <p:nvPr/>
        </p:nvSpPr>
        <p:spPr>
          <a:xfrm>
            <a:off x="7423484" y="1746641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(50*50*9,4)</a:t>
            </a:r>
            <a:endParaRPr lang="ko-KR" altLang="en-US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9D8BE7-0DF7-59E8-CF59-11EB746EFC3C}"/>
                  </a:ext>
                </a:extLst>
              </p:cNvPr>
              <p:cNvSpPr txBox="1"/>
              <p:nvPr/>
            </p:nvSpPr>
            <p:spPr>
              <a:xfrm>
                <a:off x="7810199" y="2817985"/>
                <a:ext cx="1220783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16∗8∗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altLang="ko-KR" b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9D8BE7-0DF7-59E8-CF59-11EB746EF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199" y="2817985"/>
                <a:ext cx="1220783" cy="5722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3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C35BB1-1C8A-5EED-3541-77D70E7E9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8"/>
          <a:stretch/>
        </p:blipFill>
        <p:spPr bwMode="auto">
          <a:xfrm>
            <a:off x="7760368" y="1482962"/>
            <a:ext cx="3494171" cy="336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26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5F946F-E08C-3BD7-63A5-B22EF1CF2FE1}"/>
              </a:ext>
            </a:extLst>
          </p:cNvPr>
          <p:cNvSpPr/>
          <p:nvPr/>
        </p:nvSpPr>
        <p:spPr>
          <a:xfrm>
            <a:off x="1130967" y="632730"/>
            <a:ext cx="1483895" cy="850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Anchor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generation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F875F5-FD0F-9F1A-BCE3-0F1E14DD7C8F}"/>
              </a:ext>
            </a:extLst>
          </p:cNvPr>
          <p:cNvCxnSpPr>
            <a:stCxn id="3" idx="3"/>
          </p:cNvCxnSpPr>
          <p:nvPr/>
        </p:nvCxnSpPr>
        <p:spPr>
          <a:xfrm>
            <a:off x="2614862" y="1057846"/>
            <a:ext cx="3521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7DE75A-4923-A09D-9BCF-9B9F6B0B12E6}"/>
              </a:ext>
            </a:extLst>
          </p:cNvPr>
          <p:cNvSpPr txBox="1"/>
          <p:nvPr/>
        </p:nvSpPr>
        <p:spPr>
          <a:xfrm>
            <a:off x="3609474" y="63273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Anchor  boxes</a:t>
            </a:r>
            <a:endParaRPr lang="ko-KR" altLang="en-US">
              <a:latin typeface="Consolas" panose="020B0609020204030204" pitchFamily="49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64F944-EC0C-CBC4-BBF3-70AE32969357}"/>
              </a:ext>
            </a:extLst>
          </p:cNvPr>
          <p:cNvCxnSpPr>
            <a:cxnSpLocks/>
          </p:cNvCxnSpPr>
          <p:nvPr/>
        </p:nvCxnSpPr>
        <p:spPr>
          <a:xfrm>
            <a:off x="4447674" y="1057846"/>
            <a:ext cx="0" cy="63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E8E3D9-0F39-ED5F-C730-B91C112BCF99}"/>
              </a:ext>
            </a:extLst>
          </p:cNvPr>
          <p:cNvSpPr/>
          <p:nvPr/>
        </p:nvSpPr>
        <p:spPr>
          <a:xfrm>
            <a:off x="3705717" y="1696453"/>
            <a:ext cx="1483895" cy="8502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Anchor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492895" y="2903622"/>
            <a:ext cx="79095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index_inside = np.where(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0] &gt;= 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1] &gt;= 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2] &lt;= 800) &amp;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(anchor_boxes[:, 3] &lt;= 800))[0]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print(index_inside.shape)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only 8940 anchor boxes are inside the boundary out of 22500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valid_anchor_boxes = anchor_boxes[index_inside]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print(valid_anchor_boxes.shape)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8036174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2) Calculate IoUs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 = np.empty((len(valid_anchor_boxes),4), dtype=np.float32)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ious.fill(0)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anchor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for i, anchor_box in enumerate(valid_anchor_boxes):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xa1, ya1, xa2, ya2 = anchor_box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anchor_area = (xa2 - xa1) * (ya2 - ya1)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# ground truth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for j, gt_box in enumerate(bbox):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xb1, yb1, xb2, yb2 = gt_box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box_area = (xb2 - xb1) * (yb2 - yb1)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inter_x1 = max([xb1, xa1])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inter_y1 = max([yb1, ya1])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inter_x2 = min([xb2, xa2])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inter_y2 = min([yb2, ya2])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78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904927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2) Calculate IoUs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 = np.empty((len(valid_anchor_boxes),4), dtype=np.float32)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ious.fill(0)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# anchor boxes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if (inter_x1 &lt; inter_x2) and (inter_y1 &lt; inter_y2):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inter_area = (inter_x2 - inter_x1) * (inter_y2 - inter_y1)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iou = inter_area / (anchor_area + box_area - inter_area)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else: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iou = 0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ious[i, j] = iou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5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77829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gt_argmax_ious = ious.argmax(axis=0)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print(gt_argmax_ious)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gt_max_ious = ious[gt_argmax_ious, np.arange(ious.shape[1])]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# ious[[1008, 2862, 5935, 8699], [0,1,2,3]]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print(gt_max_ious)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gt_argmax_ious = np.where(ious == gt_max_ious)[0]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print(gt_argmax_ious)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3FE5DB-4B61-62CD-6BD2-F6E82AD62DCC}"/>
              </a:ext>
            </a:extLst>
          </p:cNvPr>
          <p:cNvSpPr txBox="1"/>
          <p:nvPr/>
        </p:nvSpPr>
        <p:spPr>
          <a:xfrm>
            <a:off x="8706853" y="3248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(8940,4)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13C41-EEFB-CACB-7A31-97748F5E1ACF}"/>
              </a:ext>
            </a:extLst>
          </p:cNvPr>
          <p:cNvSpPr txBox="1"/>
          <p:nvPr/>
        </p:nvSpPr>
        <p:spPr>
          <a:xfrm>
            <a:off x="6178092" y="4144754"/>
            <a:ext cx="61366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[[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0.58514285</a:t>
            </a:r>
            <a:r>
              <a:rPr lang="en-US" altLang="ko-KR">
                <a:latin typeface="Consolas" panose="020B0609020204030204" pitchFamily="49" charset="0"/>
              </a:rPr>
              <a:t> 0.         0.       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[0.16435339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0.5752716</a:t>
            </a:r>
            <a:r>
              <a:rPr lang="en-US" altLang="ko-KR">
                <a:latin typeface="Consolas" panose="020B0609020204030204" pitchFamily="49" charset="0"/>
              </a:rPr>
              <a:t>  0.       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         0.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0.5255493</a:t>
            </a:r>
            <a:r>
              <a:rPr lang="en-US" altLang="ko-KR">
                <a:latin typeface="Consolas" panose="020B0609020204030204" pitchFamily="49" charset="0"/>
              </a:rPr>
              <a:t>  0.        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[0.         0.         0.         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0.6325869</a:t>
            </a:r>
            <a:r>
              <a:rPr lang="en-US" altLang="ko-KR">
                <a:latin typeface="Consolas" panose="020B0609020204030204" pitchFamily="49" charset="0"/>
              </a:rPr>
              <a:t> ]]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6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4F4C-D654-3BA8-39FD-8D9421410103}"/>
              </a:ext>
            </a:extLst>
          </p:cNvPr>
          <p:cNvSpPr txBox="1"/>
          <p:nvPr/>
        </p:nvSpPr>
        <p:spPr>
          <a:xfrm>
            <a:off x="360948" y="870283"/>
            <a:ext cx="702307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 = np.empty((len(index_inside),), dtype=np.int32)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label.fill(-1)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print(label.shape)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pos_iou_threshold = 0.7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neg_iou_threshold = 0.3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label[gt_argmax_ious] 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label[max_ious &gt;= pos_iou_threshold] = 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label[max_ious &lt; neg_iou_threshold] = 0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942D2C9-FC56-168C-322C-9BB24EF9AE50}"/>
              </a:ext>
            </a:extLst>
          </p:cNvPr>
          <p:cNvSpPr txBox="1"/>
          <p:nvPr/>
        </p:nvSpPr>
        <p:spPr>
          <a:xfrm>
            <a:off x="208148" y="104275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b="1" i="0">
                <a:solidFill>
                  <a:srgbClr val="000000"/>
                </a:solidFill>
                <a:effectLst/>
                <a:latin typeface="Helvetica Neue"/>
              </a:rPr>
              <a:t>3) Sample positive/negative anchor boxes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64F4C-D654-3BA8-39FD-8D9421410103}"/>
              </a:ext>
            </a:extLst>
          </p:cNvPr>
          <p:cNvSpPr txBox="1"/>
          <p:nvPr/>
        </p:nvSpPr>
        <p:spPr>
          <a:xfrm>
            <a:off x="260685" y="612844"/>
            <a:ext cx="892263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n_sample = 256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pos_ratio = 0.5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n_pos = pos_ratio * n_sample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pos_index = np.where(label == 1)[0]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if len(pos_index) &gt; n_pos: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disable_index = np.random.choice(pos_index,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size = (len(pos_index) - n_pos),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replace=False)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label[disable_index] = -1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n_neg = n_sample * np.sum(label == 1)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neg_index = np.where(label == 0)[0]</a:t>
            </a:r>
          </a:p>
          <a:p>
            <a:pPr algn="l"/>
            <a:endParaRPr lang="en-US" altLang="ko-KR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if len(neg_index) &gt; n_neg: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disable_index = np.random.choice(neg_index,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size = (len(neg_index) - n_neg), 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                                replace = False)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   label[disable_index] = -1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804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AE373-22E1-BA8E-19AB-8A68802916A0}"/>
                  </a:ext>
                </a:extLst>
              </p:cNvPr>
              <p:cNvSpPr txBox="1"/>
              <p:nvPr/>
            </p:nvSpPr>
            <p:spPr>
              <a:xfrm>
                <a:off x="8105274" y="854191"/>
                <a:ext cx="2955758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)/</m:t>
                      </m:r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b="0">
                    <a:solidFill>
                      <a:schemeClr val="tx1"/>
                    </a:solidFill>
                    <a:ea typeface="맑은 고딕" panose="020B0503020000020004" pitchFamily="50" charset="-127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log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⁡(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h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en-US" altLang="ko-KR" b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BAE373-22E1-BA8E-19AB-8A6880291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274" y="854191"/>
                <a:ext cx="2955758" cy="1734449"/>
              </a:xfrm>
              <a:prstGeom prst="rect">
                <a:avLst/>
              </a:prstGeom>
              <a:blipFill>
                <a:blip r:embed="rId2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0233B-090B-B5B6-BB19-F5E1CE462125}"/>
              </a:ext>
            </a:extLst>
          </p:cNvPr>
          <p:cNvSpPr txBox="1"/>
          <p:nvPr/>
        </p:nvSpPr>
        <p:spPr>
          <a:xfrm>
            <a:off x="922421" y="597569"/>
            <a:ext cx="6917278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height = valid_anchor_boxes[:, 3] - valid_anchor_boxes[:, 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width = valid_anchor_boxes[:, 2] - valid_anchor_boxes[:, 0]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ctr_y = valid_anchor_boxes[:, 1] + 0.5 * 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ctr_x = valid_anchor_boxes[:, 0] + 0.5 * width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base_height = max_iou_bbox[:, 3] - max_iou_bbox[:, 1]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base_width = max_iou_bbox[:, 2] - max_iou_bbox[:, 0]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base_ctr_y = max_iou_bbox[:, 1] + 0.5 * base_height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base_ctr_x = max_iou_bbox[:, 0] + 0.5 * base_width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eps = np.finfo(height.dtype).eps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print(eps)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print(height.shape, width.shape)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height = np.maximum(height, eps)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width = np.maximum(width, eps)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print(height[1000:1100])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print(height.shape, width.shape)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dy = (base_ctr_y - ctr_y) / height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dx = (base_ctr_x - ctr_x) / width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dh = np.log(base_height /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dw = np.log(base_width / width)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048D0-57CF-D26E-794A-9ECE8B1F1BAB}"/>
              </a:ext>
            </a:extLst>
          </p:cNvPr>
          <p:cNvSpPr txBox="1"/>
          <p:nvPr/>
        </p:nvSpPr>
        <p:spPr>
          <a:xfrm>
            <a:off x="6726328" y="3875908"/>
            <a:ext cx="66431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[[ 1.24848541  2.49973296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[ 1.24848541  2.41134461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[ 1.24848541  2.32295626  0.56971714 -0.03381788]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...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-0.63252911  0.4917556 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-0.72091746  0.4917556  -0.03381788]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 [-0.5855728  -0.80930581  0.4917556  -0.03381788]]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5B5B0-3434-7007-3507-A2F0500F03FE}"/>
              </a:ext>
            </a:extLst>
          </p:cNvPr>
          <p:cNvSpPr txBox="1"/>
          <p:nvPr/>
        </p:nvSpPr>
        <p:spPr>
          <a:xfrm>
            <a:off x="7052209" y="3394609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anchor_locs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0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37564" y="3037850"/>
            <a:ext cx="704231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in_channels = 512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mid_channels = 512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n_anchor = 9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 = nn.Conv2d(in_channels, mid_channels, 3, 1, 1).to(DEVICE)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conv1.bias.data.zero_()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# bounding box regressor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 = nn.Conv2d(mid_channels, n_anchor * 4, 1, 1, 0).to(DEVICE)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reg_layer.bias.data.zero_()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# classifier(object or not)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 = nn.Conv2d(mid_channels, n_anchor * 2, 1, 1, 0).to(DEVICE)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cls_layer.weight.data.normal_(0, 0.01)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cls_layer.bias.data.zero_()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3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149596" y="4401374"/>
            <a:ext cx="89306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x = conv1(output_map.to(DEVICE)) # output_map = faster_rcnn_feature_extractor(imgTensor)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 = reg_layer(x) # bounding box regresor output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 = cls_layer(x)  # classifier output </a:t>
            </a:r>
          </a:p>
          <a:p>
            <a:pPr algn="l"/>
            <a:endParaRPr lang="en-US" altLang="ko-KR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print(pred_anchor_locs.shape, pred_cls_scores.shape)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0EF80-1986-FFE1-EC53-D6423FD97185}"/>
              </a:ext>
            </a:extLst>
          </p:cNvPr>
          <p:cNvSpPr txBox="1"/>
          <p:nvPr/>
        </p:nvSpPr>
        <p:spPr>
          <a:xfrm>
            <a:off x="9125135" y="21507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)=&gt;(1,50*50*9,4)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F98FA-AB66-C204-138A-FFE811E55D53}"/>
              </a:ext>
            </a:extLst>
          </p:cNvPr>
          <p:cNvSpPr txBox="1"/>
          <p:nvPr/>
        </p:nvSpPr>
        <p:spPr>
          <a:xfrm>
            <a:off x="10874483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(1,22500,4)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1ECE33-62FB-C384-BFFF-022EB3E6EA5F}"/>
              </a:ext>
            </a:extLst>
          </p:cNvPr>
          <p:cNvCxnSpPr>
            <a:cxnSpLocks/>
          </p:cNvCxnSpPr>
          <p:nvPr/>
        </p:nvCxnSpPr>
        <p:spPr>
          <a:xfrm>
            <a:off x="10691506" y="99083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973054-2A0E-E906-1685-C1C05EFEDF52}"/>
              </a:ext>
            </a:extLst>
          </p:cNvPr>
          <p:cNvSpPr txBox="1"/>
          <p:nvPr/>
        </p:nvSpPr>
        <p:spPr>
          <a:xfrm>
            <a:off x="9191002" y="2310908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)=&gt;(1,50*50*9,2)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C62D-023B-5508-030B-5696526EDF21}"/>
              </a:ext>
            </a:extLst>
          </p:cNvPr>
          <p:cNvSpPr txBox="1"/>
          <p:nvPr/>
        </p:nvSpPr>
        <p:spPr>
          <a:xfrm>
            <a:off x="10940350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(1,22500,2)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BB3FEA-A3CD-ED97-F1CB-3C97066D1E45}"/>
              </a:ext>
            </a:extLst>
          </p:cNvPr>
          <p:cNvCxnSpPr>
            <a:cxnSpLocks/>
          </p:cNvCxnSpPr>
          <p:nvPr/>
        </p:nvCxnSpPr>
        <p:spPr>
          <a:xfrm>
            <a:off x="10757373" y="3086676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>
            <a:extLst>
              <a:ext uri="{FF2B5EF4-FFF2-40B4-BE49-F238E27FC236}">
                <a16:creationId xmlns:a16="http://schemas.microsoft.com/office/drawing/2014/main" id="{73DAE304-0332-4E92-5695-8802D1DF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2" y="683061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8FF128D7-C143-6080-3799-840B1CA5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32" y="1173424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6F6D32-F4D4-DCEC-F0F2-A8B6456F0929}"/>
              </a:ext>
            </a:extLst>
          </p:cNvPr>
          <p:cNvSpPr txBox="1"/>
          <p:nvPr/>
        </p:nvSpPr>
        <p:spPr>
          <a:xfrm>
            <a:off x="10944221" y="371020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objectness_score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1B8DD4-2548-0748-1DBB-78A2F3A2AD94}"/>
              </a:ext>
            </a:extLst>
          </p:cNvPr>
          <p:cNvCxnSpPr>
            <a:cxnSpLocks/>
          </p:cNvCxnSpPr>
          <p:nvPr/>
        </p:nvCxnSpPr>
        <p:spPr>
          <a:xfrm>
            <a:off x="10761244" y="401797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34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A055A1-BF4B-77F1-2EA4-76B1B881B77E}"/>
              </a:ext>
            </a:extLst>
          </p:cNvPr>
          <p:cNvSpPr txBox="1"/>
          <p:nvPr/>
        </p:nvSpPr>
        <p:spPr>
          <a:xfrm>
            <a:off x="6096000" y="117335"/>
            <a:ext cx="776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800">
                <a:latin typeface="Consolas" panose="020B0609020204030204" pitchFamily="49" charset="0"/>
              </a:rPr>
              <a:t>RPN</a:t>
            </a:r>
            <a:endParaRPr lang="ko-KR" altLang="en-US" sz="28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351737" y="4452465"/>
            <a:ext cx="932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rpn_cls_loss = F.cross_entropy(rpn_score, gt_rpn_score.long().to(DEVICE), ignore_index = -1)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x = torch.abs(mask_loc_targets.cpu() - mask_loc_preds.cpu())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((x &lt; 1).float() * 0.5 * x ** 2) + ((x &gt;= 1).float() * (x - 0.5))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rpn_lambda = 10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N_reg = (gt_rpn_score &gt; 0).float().sum()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rpn_loc_loss.sum() / N_reg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rpn_loss = rpn_cls_loss + (rpn_lambda * rpn_loc_loss)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사각형: 잘린 위쪽 모서리 5">
            <a:extLst>
              <a:ext uri="{FF2B5EF4-FFF2-40B4-BE49-F238E27FC236}">
                <a16:creationId xmlns:a16="http://schemas.microsoft.com/office/drawing/2014/main" id="{C5CA4CF7-5953-4163-C1DE-1A167543DF58}"/>
              </a:ext>
            </a:extLst>
          </p:cNvPr>
          <p:cNvSpPr/>
          <p:nvPr/>
        </p:nvSpPr>
        <p:spPr>
          <a:xfrm rot="5400000">
            <a:off x="2908601" y="1534711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0135B-7894-0CE6-6786-D12DF7BDBB1C}"/>
              </a:ext>
            </a:extLst>
          </p:cNvPr>
          <p:cNvSpPr txBox="1"/>
          <p:nvPr/>
        </p:nvSpPr>
        <p:spPr>
          <a:xfrm>
            <a:off x="2867985" y="1849699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73E54D1-320A-7DD9-5679-391E5E6E94F0}"/>
              </a:ext>
            </a:extLst>
          </p:cNvPr>
          <p:cNvSpPr/>
          <p:nvPr/>
        </p:nvSpPr>
        <p:spPr>
          <a:xfrm>
            <a:off x="4037630" y="1877105"/>
            <a:ext cx="1558011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48047-3182-F35C-7874-CC25CD9D3586}"/>
              </a:ext>
            </a:extLst>
          </p:cNvPr>
          <p:cNvSpPr txBox="1"/>
          <p:nvPr/>
        </p:nvSpPr>
        <p:spPr>
          <a:xfrm>
            <a:off x="4035633" y="217902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C515C-1ED9-918F-FEBB-46337645A0AE}"/>
              </a:ext>
            </a:extLst>
          </p:cNvPr>
          <p:cNvSpPr txBox="1"/>
          <p:nvPr/>
        </p:nvSpPr>
        <p:spPr>
          <a:xfrm>
            <a:off x="1281430" y="2211642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DCDE61E-E48C-7614-443F-6A7571E55DEF}"/>
              </a:ext>
            </a:extLst>
          </p:cNvPr>
          <p:cNvSpPr/>
          <p:nvPr/>
        </p:nvSpPr>
        <p:spPr>
          <a:xfrm>
            <a:off x="1819652" y="1866901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EACD8-1EE1-EEA0-310D-11D91264DFF6}"/>
              </a:ext>
            </a:extLst>
          </p:cNvPr>
          <p:cNvSpPr/>
          <p:nvPr/>
        </p:nvSpPr>
        <p:spPr>
          <a:xfrm>
            <a:off x="5787491" y="587333"/>
            <a:ext cx="5513036" cy="3265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537BC-7BC9-8E95-0345-A6B099ACB4A0}"/>
              </a:ext>
            </a:extLst>
          </p:cNvPr>
          <p:cNvSpPr/>
          <p:nvPr/>
        </p:nvSpPr>
        <p:spPr>
          <a:xfrm>
            <a:off x="5974620" y="1703373"/>
            <a:ext cx="652758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F07AA-C2D3-1BF0-0BBC-3D5978C98B65}"/>
              </a:ext>
            </a:extLst>
          </p:cNvPr>
          <p:cNvSpPr txBox="1"/>
          <p:nvPr/>
        </p:nvSpPr>
        <p:spPr>
          <a:xfrm>
            <a:off x="5535881" y="2423774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,3,3)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Conv1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C3D71-39BA-9536-69AD-AFAC44A2DBC1}"/>
              </a:ext>
            </a:extLst>
          </p:cNvPr>
          <p:cNvSpPr txBox="1"/>
          <p:nvPr/>
        </p:nvSpPr>
        <p:spPr>
          <a:xfrm>
            <a:off x="6726560" y="1633826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C0A591-43D6-0BB5-7789-021BD6FC9DAC}"/>
              </a:ext>
            </a:extLst>
          </p:cNvPr>
          <p:cNvSpPr/>
          <p:nvPr/>
        </p:nvSpPr>
        <p:spPr>
          <a:xfrm>
            <a:off x="8442691" y="845617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589C48-D998-EBCA-5DB2-52F21FCB1981}"/>
              </a:ext>
            </a:extLst>
          </p:cNvPr>
          <p:cNvSpPr/>
          <p:nvPr/>
        </p:nvSpPr>
        <p:spPr>
          <a:xfrm>
            <a:off x="8442691" y="2941454"/>
            <a:ext cx="275636" cy="290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746F943-B01F-0B47-DD23-0B899F2403D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6627378" y="990839"/>
            <a:ext cx="1815313" cy="1056446"/>
          </a:xfrm>
          <a:prstGeom prst="bentConnector3">
            <a:avLst>
              <a:gd name="adj1" fmla="val 881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1C71B3D-BF75-CF16-8859-F3DEB5C83F43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6627378" y="2047285"/>
            <a:ext cx="1815313" cy="1039391"/>
          </a:xfrm>
          <a:prstGeom prst="bentConnector3">
            <a:avLst>
              <a:gd name="adj1" fmla="val 883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381962-1699-CD0C-6DBC-145BD3F62F3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8327" y="990839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BFB77F-DFD9-49E1-F405-A0D5EF29D989}"/>
              </a:ext>
            </a:extLst>
          </p:cNvPr>
          <p:cNvSpPr txBox="1"/>
          <p:nvPr/>
        </p:nvSpPr>
        <p:spPr>
          <a:xfrm>
            <a:off x="8969937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8BB13-3FD2-9BB1-B933-5B2B1B3F768F}"/>
              </a:ext>
            </a:extLst>
          </p:cNvPr>
          <p:cNvSpPr txBox="1"/>
          <p:nvPr/>
        </p:nvSpPr>
        <p:spPr>
          <a:xfrm>
            <a:off x="8181901" y="1163242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reg_layer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9C987-8D55-560A-EDD0-2C53A238AD0F}"/>
              </a:ext>
            </a:extLst>
          </p:cNvPr>
          <p:cNvSpPr txBox="1"/>
          <p:nvPr/>
        </p:nvSpPr>
        <p:spPr>
          <a:xfrm>
            <a:off x="8203246" y="3195210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,1,1)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cls_layer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B1CAB0D-0072-6855-5846-C1C58693B1A1}"/>
              </a:ext>
            </a:extLst>
          </p:cNvPr>
          <p:cNvCxnSpPr>
            <a:cxnSpLocks/>
          </p:cNvCxnSpPr>
          <p:nvPr/>
        </p:nvCxnSpPr>
        <p:spPr>
          <a:xfrm>
            <a:off x="8718327" y="3086677"/>
            <a:ext cx="17134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F142D1-D066-187D-63B3-7E54488AECA2}"/>
              </a:ext>
            </a:extLst>
          </p:cNvPr>
          <p:cNvSpPr txBox="1"/>
          <p:nvPr/>
        </p:nvSpPr>
        <p:spPr>
          <a:xfrm>
            <a:off x="8969937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0EF80-1986-FFE1-EC53-D6423FD97185}"/>
              </a:ext>
            </a:extLst>
          </p:cNvPr>
          <p:cNvSpPr txBox="1"/>
          <p:nvPr/>
        </p:nvSpPr>
        <p:spPr>
          <a:xfrm>
            <a:off x="9125135" y="215070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1400">
                <a:latin typeface="Consolas" panose="020B0609020204030204" pitchFamily="49" charset="0"/>
              </a:rPr>
              <a:t>)=&gt;(1,50*50*9,4)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F98FA-AB66-C204-138A-FFE811E55D53}"/>
              </a:ext>
            </a:extLst>
          </p:cNvPr>
          <p:cNvSpPr txBox="1"/>
          <p:nvPr/>
        </p:nvSpPr>
        <p:spPr>
          <a:xfrm>
            <a:off x="10874483" y="68306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(1,22500,4)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pred_anchor_locs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D1ECE33-62FB-C384-BFFF-022EB3E6EA5F}"/>
              </a:ext>
            </a:extLst>
          </p:cNvPr>
          <p:cNvCxnSpPr>
            <a:cxnSpLocks/>
          </p:cNvCxnSpPr>
          <p:nvPr/>
        </p:nvCxnSpPr>
        <p:spPr>
          <a:xfrm>
            <a:off x="10691506" y="99083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973054-2A0E-E906-1685-C1C05EFEDF52}"/>
              </a:ext>
            </a:extLst>
          </p:cNvPr>
          <p:cNvSpPr txBox="1"/>
          <p:nvPr/>
        </p:nvSpPr>
        <p:spPr>
          <a:xfrm>
            <a:off x="9191002" y="2310908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=&gt;(1,50,50,</a:t>
            </a:r>
            <a:r>
              <a:rPr lang="en-US" altLang="ko-KR" sz="1400">
                <a:solidFill>
                  <a:srgbClr val="00B0F0"/>
                </a:solidFill>
                <a:latin typeface="Consolas" panose="020B0609020204030204" pitchFamily="49" charset="0"/>
              </a:rPr>
              <a:t>18</a:t>
            </a:r>
            <a:r>
              <a:rPr lang="en-US" altLang="ko-KR" sz="1400">
                <a:latin typeface="Consolas" panose="020B0609020204030204" pitchFamily="49" charset="0"/>
              </a:rPr>
              <a:t>)=&gt;(1,50*50*9,2)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8C62D-023B-5508-030B-5696526EDF21}"/>
              </a:ext>
            </a:extLst>
          </p:cNvPr>
          <p:cNvSpPr txBox="1"/>
          <p:nvPr/>
        </p:nvSpPr>
        <p:spPr>
          <a:xfrm>
            <a:off x="10940350" y="277889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(1,22500,2)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pred_cls_scores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BB3FEA-A3CD-ED97-F1CB-3C97066D1E45}"/>
              </a:ext>
            </a:extLst>
          </p:cNvPr>
          <p:cNvCxnSpPr>
            <a:cxnSpLocks/>
          </p:cNvCxnSpPr>
          <p:nvPr/>
        </p:nvCxnSpPr>
        <p:spPr>
          <a:xfrm>
            <a:off x="10757373" y="3086676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>
            <a:extLst>
              <a:ext uri="{FF2B5EF4-FFF2-40B4-BE49-F238E27FC236}">
                <a16:creationId xmlns:a16="http://schemas.microsoft.com/office/drawing/2014/main" id="{73DAE304-0332-4E92-5695-8802D1DF8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2" y="683061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8FF128D7-C143-6080-3799-840B1CA5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32" y="1173424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6F6D32-F4D4-DCEC-F0F2-A8B6456F0929}"/>
              </a:ext>
            </a:extLst>
          </p:cNvPr>
          <p:cNvSpPr txBox="1"/>
          <p:nvPr/>
        </p:nvSpPr>
        <p:spPr>
          <a:xfrm>
            <a:off x="10944221" y="3710201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(1,22500)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objectness_score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81B8DD4-2548-0748-1DBB-78A2F3A2AD94}"/>
              </a:ext>
            </a:extLst>
          </p:cNvPr>
          <p:cNvCxnSpPr>
            <a:cxnSpLocks/>
          </p:cNvCxnSpPr>
          <p:nvPr/>
        </p:nvCxnSpPr>
        <p:spPr>
          <a:xfrm>
            <a:off x="10761244" y="4017978"/>
            <a:ext cx="1628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36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EDEDF5-EDF8-657A-7520-1C6C19B9DD04}"/>
              </a:ext>
            </a:extLst>
          </p:cNvPr>
          <p:cNvSpPr txBox="1"/>
          <p:nvPr/>
        </p:nvSpPr>
        <p:spPr>
          <a:xfrm>
            <a:off x="668262" y="4694269"/>
            <a:ext cx="93281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rpn_cls_loss = F.cross_entropy(rpn_score, gt_rpn_score.long().to(DEVICE), ignore_index = -1)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x = torch.abs(mask_loc_targets.cpu() - mask_loc_preds.cpu())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((x &lt; 1).float() * 0.5 * x ** 2) + ((x &gt;= 1).float() * (x - 0.5))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rpn_lambda = 10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N_reg = (gt_rpn_score &gt; 0).float().sum()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rpn_loc_loss = rpn_loc_loss.sum() / N_reg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rpn_loss = rpn_cls_loss + (rpn_lambda * rpn_loc_loss)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D0039A9-9F65-EBCF-45B6-A50717F7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04" y="87472"/>
            <a:ext cx="8345905" cy="44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잘린 위쪽 모서리 34">
            <a:extLst>
              <a:ext uri="{FF2B5EF4-FFF2-40B4-BE49-F238E27FC236}">
                <a16:creationId xmlns:a16="http://schemas.microsoft.com/office/drawing/2014/main" id="{D48F1C8D-8AA8-AE18-3994-4A28FC427756}"/>
              </a:ext>
            </a:extLst>
          </p:cNvPr>
          <p:cNvSpPr/>
          <p:nvPr/>
        </p:nvSpPr>
        <p:spPr>
          <a:xfrm rot="5400000">
            <a:off x="6052955" y="217639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9CDA4-086F-F401-B294-584168CADB01}"/>
              </a:ext>
            </a:extLst>
          </p:cNvPr>
          <p:cNvSpPr txBox="1"/>
          <p:nvPr/>
        </p:nvSpPr>
        <p:spPr>
          <a:xfrm>
            <a:off x="6149177" y="246266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RPN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EA2D4728-E175-3802-A8FF-64A32D4DA23C}"/>
              </a:ext>
            </a:extLst>
          </p:cNvPr>
          <p:cNvSpPr/>
          <p:nvPr/>
        </p:nvSpPr>
        <p:spPr>
          <a:xfrm rot="5400000">
            <a:off x="2896569" y="217639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07E18-2B1C-C675-74AA-137E62AD8FF3}"/>
              </a:ext>
            </a:extLst>
          </p:cNvPr>
          <p:cNvSpPr txBox="1"/>
          <p:nvPr/>
        </p:nvSpPr>
        <p:spPr>
          <a:xfrm>
            <a:off x="2838574" y="2491385"/>
            <a:ext cx="9957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Pre-trained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VGG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89D12-6D93-F6A2-4C1B-24A7A153CAC1}"/>
              </a:ext>
            </a:extLst>
          </p:cNvPr>
          <p:cNvSpPr txBox="1"/>
          <p:nvPr/>
        </p:nvSpPr>
        <p:spPr>
          <a:xfrm>
            <a:off x="3934254" y="2702791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4E0AB-8FBB-75A2-B682-C40A80C7D8BD}"/>
              </a:ext>
            </a:extLst>
          </p:cNvPr>
          <p:cNvSpPr txBox="1"/>
          <p:nvPr/>
        </p:nvSpPr>
        <p:spPr>
          <a:xfrm>
            <a:off x="1269398" y="2853328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(1,3,800,800)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259391D-4F74-2B07-9C7D-346C620020EA}"/>
              </a:ext>
            </a:extLst>
          </p:cNvPr>
          <p:cNvSpPr/>
          <p:nvPr/>
        </p:nvSpPr>
        <p:spPr>
          <a:xfrm>
            <a:off x="1807620" y="2508587"/>
            <a:ext cx="960266" cy="2566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E5A62973-EC2E-057D-7BAF-F4097B1E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80" y="1324747"/>
            <a:ext cx="1257206" cy="124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>
            <a:extLst>
              <a:ext uri="{FF2B5EF4-FFF2-40B4-BE49-F238E27FC236}">
                <a16:creationId xmlns:a16="http://schemas.microsoft.com/office/drawing/2014/main" id="{50FBD0E9-E322-3B8B-AA0F-45052632F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00" y="1815110"/>
            <a:ext cx="690077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2E5D63E-21CE-320F-5954-AC39F17F2A90}"/>
              </a:ext>
            </a:extLst>
          </p:cNvPr>
          <p:cNvCxnSpPr>
            <a:cxnSpLocks/>
            <a:stCxn id="35" idx="2"/>
          </p:cNvCxnSpPr>
          <p:nvPr/>
        </p:nvCxnSpPr>
        <p:spPr>
          <a:xfrm flipV="1">
            <a:off x="6472055" y="1519991"/>
            <a:ext cx="0" cy="70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DF4448-0874-F5E8-46D1-4B5DE9456C03}"/>
              </a:ext>
            </a:extLst>
          </p:cNvPr>
          <p:cNvSpPr txBox="1"/>
          <p:nvPr/>
        </p:nvSpPr>
        <p:spPr>
          <a:xfrm>
            <a:off x="5839811" y="1587489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class score,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bbox regressors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93914FD-D253-2075-CA33-9F5D89659195}"/>
              </a:ext>
            </a:extLst>
          </p:cNvPr>
          <p:cNvSpPr/>
          <p:nvPr/>
        </p:nvSpPr>
        <p:spPr>
          <a:xfrm>
            <a:off x="6001323" y="832168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Proposal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2D7C0F-735B-4CD5-EC9F-BF0701B57122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914748" y="1176080"/>
            <a:ext cx="1186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9295AAB-7475-BC8E-30CA-85A55A67D6F0}"/>
              </a:ext>
            </a:extLst>
          </p:cNvPr>
          <p:cNvSpPr txBox="1"/>
          <p:nvPr/>
        </p:nvSpPr>
        <p:spPr>
          <a:xfrm>
            <a:off x="7022121" y="345185"/>
            <a:ext cx="10791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Resion 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proposals</a:t>
            </a:r>
          </a:p>
          <a:p>
            <a:pPr algn="l"/>
            <a:r>
              <a:rPr lang="en-US" altLang="ko-KR" sz="1400">
                <a:latin typeface="Consolas" panose="020B0609020204030204" pitchFamily="49" charset="0"/>
              </a:rPr>
              <a:t>2000</a:t>
            </a:r>
            <a:r>
              <a:rPr lang="ko-KR" altLang="en-US" sz="1400">
                <a:latin typeface="Consolas" panose="020B0609020204030204" pitchFamily="49" charset="0"/>
              </a:rPr>
              <a:t>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9BA500-3247-F9E2-0F14-DA819484C570}"/>
              </a:ext>
            </a:extLst>
          </p:cNvPr>
          <p:cNvSpPr/>
          <p:nvPr/>
        </p:nvSpPr>
        <p:spPr>
          <a:xfrm>
            <a:off x="8101263" y="3368167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Rol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pooling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9CDCEFC-6058-ED39-466D-4FA29393B661}"/>
              </a:ext>
            </a:extLst>
          </p:cNvPr>
          <p:cNvCxnSpPr>
            <a:stCxn id="5" idx="3"/>
            <a:endCxn id="35" idx="1"/>
          </p:cNvCxnSpPr>
          <p:nvPr/>
        </p:nvCxnSpPr>
        <p:spPr>
          <a:xfrm>
            <a:off x="3786401" y="2647129"/>
            <a:ext cx="2214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DA0E5C55-7B58-5653-E9DE-4C06D33FB61F}"/>
              </a:ext>
            </a:extLst>
          </p:cNvPr>
          <p:cNvCxnSpPr>
            <a:stCxn id="5" idx="3"/>
            <a:endCxn id="45" idx="1"/>
          </p:cNvCxnSpPr>
          <p:nvPr/>
        </p:nvCxnSpPr>
        <p:spPr>
          <a:xfrm>
            <a:off x="3786401" y="2647129"/>
            <a:ext cx="4314862" cy="1064950"/>
          </a:xfrm>
          <a:prstGeom prst="bentConnector3">
            <a:avLst>
              <a:gd name="adj1" fmla="val 407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890B911-EF24-20D1-09EF-3E3B29F5CDA6}"/>
              </a:ext>
            </a:extLst>
          </p:cNvPr>
          <p:cNvSpPr txBox="1"/>
          <p:nvPr/>
        </p:nvSpPr>
        <p:spPr>
          <a:xfrm>
            <a:off x="5429175" y="371207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(1,</a:t>
            </a:r>
            <a:r>
              <a:rPr lang="en-US" altLang="ko-KR" sz="1400">
                <a:solidFill>
                  <a:srgbClr val="FF0000"/>
                </a:solidFill>
                <a:latin typeface="Consolas" panose="020B0609020204030204" pitchFamily="49" charset="0"/>
              </a:rPr>
              <a:t>512</a:t>
            </a:r>
            <a:r>
              <a:rPr lang="en-US" altLang="ko-KR" sz="1400">
                <a:latin typeface="Consolas" panose="020B0609020204030204" pitchFamily="49" charset="0"/>
              </a:rPr>
              <a:t>,50,50)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1179581-A217-BBA7-F755-54B2AE2E4560}"/>
              </a:ext>
            </a:extLst>
          </p:cNvPr>
          <p:cNvSpPr/>
          <p:nvPr/>
        </p:nvSpPr>
        <p:spPr>
          <a:xfrm>
            <a:off x="8101263" y="828434"/>
            <a:ext cx="913425" cy="6878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Proposal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target</a:t>
            </a:r>
          </a:p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layer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A0626FF-091A-3684-82A8-7739F9D55858}"/>
              </a:ext>
            </a:extLst>
          </p:cNvPr>
          <p:cNvCxnSpPr>
            <a:cxnSpLocks/>
            <a:stCxn id="54" idx="2"/>
            <a:endCxn id="45" idx="0"/>
          </p:cNvCxnSpPr>
          <p:nvPr/>
        </p:nvCxnSpPr>
        <p:spPr>
          <a:xfrm>
            <a:off x="8557976" y="1516257"/>
            <a:ext cx="0" cy="185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6185527-01C5-4812-9771-774677FDD46C}"/>
              </a:ext>
            </a:extLst>
          </p:cNvPr>
          <p:cNvSpPr txBox="1"/>
          <p:nvPr/>
        </p:nvSpPr>
        <p:spPr>
          <a:xfrm>
            <a:off x="8568489" y="222802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RoIs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4" name="사각형: 잘린 위쪽 모서리 63">
            <a:extLst>
              <a:ext uri="{FF2B5EF4-FFF2-40B4-BE49-F238E27FC236}">
                <a16:creationId xmlns:a16="http://schemas.microsoft.com/office/drawing/2014/main" id="{BC8FF47E-6F3F-8292-C46B-0E7204756172}"/>
              </a:ext>
            </a:extLst>
          </p:cNvPr>
          <p:cNvSpPr/>
          <p:nvPr/>
        </p:nvSpPr>
        <p:spPr>
          <a:xfrm rot="5400000">
            <a:off x="10039420" y="3241347"/>
            <a:ext cx="838200" cy="941463"/>
          </a:xfrm>
          <a:prstGeom prst="snip2SameRect">
            <a:avLst>
              <a:gd name="adj1" fmla="val 28334"/>
              <a:gd name="adj2" fmla="val 143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21DBC2E-9598-C9F9-6DEF-DCD6261C072E}"/>
              </a:ext>
            </a:extLst>
          </p:cNvPr>
          <p:cNvCxnSpPr>
            <a:cxnSpLocks/>
            <a:stCxn id="45" idx="3"/>
            <a:endCxn id="64" idx="1"/>
          </p:cNvCxnSpPr>
          <p:nvPr/>
        </p:nvCxnSpPr>
        <p:spPr>
          <a:xfrm>
            <a:off x="9014688" y="3712079"/>
            <a:ext cx="97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1ED5F31-AF75-D2DA-F334-92E2BE54750D}"/>
              </a:ext>
            </a:extLst>
          </p:cNvPr>
          <p:cNvSpPr txBox="1"/>
          <p:nvPr/>
        </p:nvSpPr>
        <p:spPr>
          <a:xfrm>
            <a:off x="10045490" y="3504329"/>
            <a:ext cx="479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>
                <a:latin typeface="Consolas" panose="020B0609020204030204" pitchFamily="49" charset="0"/>
              </a:rPr>
              <a:t>Fast</a:t>
            </a:r>
          </a:p>
          <a:p>
            <a:pPr algn="l"/>
            <a:r>
              <a:rPr lang="en-US" altLang="ko-KR" sz="1050">
                <a:latin typeface="Consolas" panose="020B0609020204030204" pitchFamily="49" charset="0"/>
              </a:rPr>
              <a:t>RCNN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4DCD035-FC8A-80A7-056F-782F60C768CD}"/>
              </a:ext>
            </a:extLst>
          </p:cNvPr>
          <p:cNvCxnSpPr>
            <a:cxnSpLocks/>
          </p:cNvCxnSpPr>
          <p:nvPr/>
        </p:nvCxnSpPr>
        <p:spPr>
          <a:xfrm>
            <a:off x="10929252" y="3710410"/>
            <a:ext cx="973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027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2F8BC7-5BB2-2C33-38BF-BC156BB9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1" y="1057563"/>
            <a:ext cx="118872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77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28944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compute_iou(boxA, boxB):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xA = max(boxA[0], boxB[0])  # xA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yA = max(boxA[1], boxB[1])  # yA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xB = min(boxA[2], boxB[2])  # xB = 200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yB = min(boxA[3], boxB[3])  # yB = 200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interArea = max(0, xB - xA + 1) * max(0, yB - yA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boxAArea = (boxA[2] - boxA[0] + 1) * (boxA[3] - boxA[1]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boxBArea = (boxB[2] - boxB[0] + 1) * (boxB[3] - boxB[1] + 1)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iou = interArea / float(boxAArea + boxBArea - interArea)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return iou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4898198" y="5022424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A1169D-879C-11C0-06A4-3AD4C6DB1789}"/>
              </a:ext>
            </a:extLst>
          </p:cNvPr>
          <p:cNvSpPr/>
          <p:nvPr/>
        </p:nvSpPr>
        <p:spPr>
          <a:xfrm>
            <a:off x="3947890" y="4078693"/>
            <a:ext cx="962344" cy="9623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050CE16-9897-F92D-406F-F4C188F26572}"/>
              </a:ext>
            </a:extLst>
          </p:cNvPr>
          <p:cNvSpPr/>
          <p:nvPr/>
        </p:nvSpPr>
        <p:spPr>
          <a:xfrm>
            <a:off x="4853171" y="4988654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C40EC2-CE77-FD76-0EC6-671999275808}"/>
              </a:ext>
            </a:extLst>
          </p:cNvPr>
          <p:cNvSpPr/>
          <p:nvPr/>
        </p:nvSpPr>
        <p:spPr>
          <a:xfrm>
            <a:off x="5793014" y="5924679"/>
            <a:ext cx="112555" cy="1125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CDD585-CF93-51BD-F26C-BB68D79FF1EC}"/>
              </a:ext>
            </a:extLst>
          </p:cNvPr>
          <p:cNvSpPr txBox="1"/>
          <p:nvPr/>
        </p:nvSpPr>
        <p:spPr>
          <a:xfrm>
            <a:off x="4262331" y="5378025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boxA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B03D-5538-48BA-3C9C-70B68C79CE39}"/>
              </a:ext>
            </a:extLst>
          </p:cNvPr>
          <p:cNvSpPr txBox="1"/>
          <p:nvPr/>
        </p:nvSpPr>
        <p:spPr>
          <a:xfrm>
            <a:off x="3284238" y="4355969"/>
            <a:ext cx="969942" cy="518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boxB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7FBDF68-2046-AD6D-372C-22EDADE71B3C}"/>
              </a:ext>
            </a:extLst>
          </p:cNvPr>
          <p:cNvSpPr/>
          <p:nvPr/>
        </p:nvSpPr>
        <p:spPr>
          <a:xfrm>
            <a:off x="3923406" y="4022414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0B077C6-CF50-5789-ABD4-3261DF0022A4}"/>
              </a:ext>
            </a:extLst>
          </p:cNvPr>
          <p:cNvSpPr/>
          <p:nvPr/>
        </p:nvSpPr>
        <p:spPr>
          <a:xfrm>
            <a:off x="4853955" y="4984758"/>
            <a:ext cx="112555" cy="112555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9B5A43-943F-20C6-CF68-E019A83990C3}"/>
              </a:ext>
            </a:extLst>
          </p:cNvPr>
          <p:cNvSpPr txBox="1"/>
          <p:nvPr/>
        </p:nvSpPr>
        <p:spPr>
          <a:xfrm>
            <a:off x="3955574" y="3930399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(0,0)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E7D46-2D9C-D928-666D-7B091D7FDDF2}"/>
              </a:ext>
            </a:extLst>
          </p:cNvPr>
          <p:cNvSpPr txBox="1"/>
          <p:nvPr/>
        </p:nvSpPr>
        <p:spPr>
          <a:xfrm>
            <a:off x="4935135" y="46611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(200,200)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5904785" y="579629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(400,400)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116B8-E665-E556-3128-8104710CF9C3}"/>
              </a:ext>
            </a:extLst>
          </p:cNvPr>
          <p:cNvSpPr txBox="1"/>
          <p:nvPr/>
        </p:nvSpPr>
        <p:spPr>
          <a:xfrm>
            <a:off x="6815174" y="455986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iou = 0.0000123...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9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708516" y="3130216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56147" y="52137"/>
            <a:ext cx="803617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nsolas" panose="020B0609020204030204" pitchFamily="49" charset="0"/>
              </a:rPr>
              <a:t>def non_max_suppression(boxes, probs=None, overlapThresh=0.3):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if len(boxes) == 0: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return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if boxes.dtype.kind == "i":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    boxes = boxes.astype("float")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pick = []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x1 = boxes[:, 0]  # [100,100,100,1000,1000]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y1 = boxes[:, 1]  # [200,200,200,100,100]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x2 = boxes[:, 2]  # [350,400,300,1150,1200]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y2 = boxes[:, 3]  # [300,500,800,600,700]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area = (x2 - x1 + 1) * (y2 - y1 + 1)</a:t>
            </a:r>
          </a:p>
          <a:p>
            <a:r>
              <a:rPr lang="en-US" altLang="ko-KR">
                <a:latin typeface="Consolas" panose="020B0609020204030204" pitchFamily="49" charset="0"/>
              </a:rPr>
              <a:t>    idxs = probs</a:t>
            </a:r>
          </a:p>
          <a:p>
            <a:endParaRPr lang="en-US" altLang="ko-KR">
              <a:latin typeface="Consolas" panose="020B0609020204030204" pitchFamily="49" charset="0"/>
            </a:endParaRPr>
          </a:p>
          <a:p>
            <a:r>
              <a:rPr lang="en-US" altLang="ko-KR">
                <a:latin typeface="Consolas" panose="020B0609020204030204" pitchFamily="49" charset="0"/>
              </a:rPr>
              <a:t>    idxs = np.argsort(idxs)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46281" y="47935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5ACD07-A75F-AAF3-2326-3FC564EBFCD9}"/>
              </a:ext>
            </a:extLst>
          </p:cNvPr>
          <p:cNvSpPr txBox="1"/>
          <p:nvPr/>
        </p:nvSpPr>
        <p:spPr>
          <a:xfrm>
            <a:off x="3131669" y="5010530"/>
            <a:ext cx="4110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[ 100.  100.  100. 1000. 1000.]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[200. 200. 200. 100. 100.]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[ 350.  400.  300. 1150. 1200.]</a:t>
            </a:r>
          </a:p>
          <a:p>
            <a:pPr algn="l"/>
            <a:r>
              <a:rPr lang="en-US" altLang="ko-KR">
                <a:latin typeface="Consolas" panose="020B0609020204030204" pitchFamily="49" charset="0"/>
              </a:rPr>
              <a:t>[300. 500. 800. 600. 700.]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A34284-4EE8-0A33-BA6A-A60A34B67B4A}"/>
              </a:ext>
            </a:extLst>
          </p:cNvPr>
          <p:cNvSpPr txBox="1"/>
          <p:nvPr/>
        </p:nvSpPr>
        <p:spPr>
          <a:xfrm>
            <a:off x="8237621" y="590349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(251,101)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6302CC-4B4B-ADFD-594C-0844B34BB109}"/>
              </a:ext>
            </a:extLst>
          </p:cNvPr>
          <p:cNvSpPr/>
          <p:nvPr/>
        </p:nvSpPr>
        <p:spPr>
          <a:xfrm>
            <a:off x="7565265" y="3154230"/>
            <a:ext cx="3785936" cy="25306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862F5-D2E0-70CE-52E9-8155F35F41DE}"/>
              </a:ext>
            </a:extLst>
          </p:cNvPr>
          <p:cNvSpPr txBox="1"/>
          <p:nvPr/>
        </p:nvSpPr>
        <p:spPr>
          <a:xfrm>
            <a:off x="-288444" y="-1796282"/>
            <a:ext cx="876368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Consolas" panose="020B0609020204030204" pitchFamily="49" charset="0"/>
              </a:rPr>
              <a:t> while len(idxs) &gt; 0: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last = len(idxs) - 1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 = idxs[last]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pick.append(i)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print(x1[i])  # 100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ptint(x1[idxs[:last]])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xx1 = np.maximum(x1[i], x1[idxs[:last]])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            [100,100,100,100]   [100,100,1000,1000]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print(xx1)  # [100,100,1000,1000]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yy1 = np.maximum(y1[i], y1[idxs[:last]])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print(yy1)  # [200,200,200,200]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xx2 = np.minimum(x2[i], x2[idxs[:last]])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print(xx2)  # [300,300,300,300]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yy2 = np.minimum(y2[i], y2[idxs[:last]])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# print(yy2)  # [300,500,600,700]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  w = np.maximum(0, xx2 - xx1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[201,201,-699,-699] =&gt; [201,201,0,0]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h = np.maximum(0, yy2 - yy1 + 1)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print(w)  #  [0,0,0,0]   [101,301,401,501] =&gt; [101,301,401,501]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print(area[idxs[:last]]) #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overlap = (w * h) / area[idxs[:last]]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print(overlap)  # [20301,60501,0,0] / [251*101,301*301,151*501,201*601]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# [0.80,0.67,0,0]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  print(np.where(overlap &gt; overlapThresh)[0])  # [0,1]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print(np.concatenate(([last],np.where(overlap &gt; overlapThresh)[0]))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                          # [4,0,1]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idxs = np.delete(idxs, np.concatenate(([last],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                  np.where(overlap &gt; overlapThresh)[0])))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latin typeface="Consolas" panose="020B0609020204030204" pitchFamily="49" charset="0"/>
              </a:rPr>
              <a:t>return pick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E1B4C-F6FD-7FB0-0437-C7CA94C0AC2E}"/>
              </a:ext>
            </a:extLst>
          </p:cNvPr>
          <p:cNvSpPr txBox="1"/>
          <p:nvPr/>
        </p:nvSpPr>
        <p:spPr>
          <a:xfrm>
            <a:off x="7579868" y="360356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(100,200)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04459F-4491-6FB2-76E6-5F469EC0A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9" t="31008" r="55502"/>
          <a:stretch/>
        </p:blipFill>
        <p:spPr>
          <a:xfrm>
            <a:off x="8034740" y="3920290"/>
            <a:ext cx="524007" cy="16476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B1B926-0E30-2788-06FE-EEC6746B9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92" t="9173" r="28975"/>
          <a:stretch/>
        </p:blipFill>
        <p:spPr>
          <a:xfrm>
            <a:off x="10339420" y="3398869"/>
            <a:ext cx="774031" cy="21690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FE656D-C657-4943-9B16-406840657C6E}"/>
              </a:ext>
            </a:extLst>
          </p:cNvPr>
          <p:cNvSpPr/>
          <p:nvPr/>
        </p:nvSpPr>
        <p:spPr>
          <a:xfrm>
            <a:off x="8011345" y="3878505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BFD426-9783-94FB-5563-C403CDA94F88}"/>
              </a:ext>
            </a:extLst>
          </p:cNvPr>
          <p:cNvSpPr/>
          <p:nvPr/>
        </p:nvSpPr>
        <p:spPr>
          <a:xfrm>
            <a:off x="8009516" y="3887488"/>
            <a:ext cx="866064" cy="475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9C11D1-83B5-A577-C155-DAB87E9D3C9A}"/>
              </a:ext>
            </a:extLst>
          </p:cNvPr>
          <p:cNvSpPr/>
          <p:nvPr/>
        </p:nvSpPr>
        <p:spPr>
          <a:xfrm>
            <a:off x="8011345" y="3878505"/>
            <a:ext cx="1048906" cy="84388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8CC5DB-4D74-D96B-146E-D4CA8F9CA524}"/>
              </a:ext>
            </a:extLst>
          </p:cNvPr>
          <p:cNvSpPr/>
          <p:nvPr/>
        </p:nvSpPr>
        <p:spPr>
          <a:xfrm>
            <a:off x="10339418" y="3398869"/>
            <a:ext cx="774031" cy="18729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891B8B-901D-EEFC-1899-D3C614D2C49D}"/>
              </a:ext>
            </a:extLst>
          </p:cNvPr>
          <p:cNvSpPr/>
          <p:nvPr/>
        </p:nvSpPr>
        <p:spPr>
          <a:xfrm>
            <a:off x="10339541" y="3405674"/>
            <a:ext cx="651676" cy="1605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C1C8F-B74B-7FA5-B7F7-39E413116A62}"/>
              </a:ext>
            </a:extLst>
          </p:cNvPr>
          <p:cNvSpPr txBox="1"/>
          <p:nvPr/>
        </p:nvSpPr>
        <p:spPr>
          <a:xfrm>
            <a:off x="8520680" y="5376388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(300,800)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179CC5-046B-E0BF-F267-A0E7F3A950D7}"/>
              </a:ext>
            </a:extLst>
          </p:cNvPr>
          <p:cNvSpPr txBox="1"/>
          <p:nvPr/>
        </p:nvSpPr>
        <p:spPr>
          <a:xfrm>
            <a:off x="8768035" y="468956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(400,500)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51DAD-6D08-97B0-AB20-510DEB35F19A}"/>
              </a:ext>
            </a:extLst>
          </p:cNvPr>
          <p:cNvSpPr txBox="1"/>
          <p:nvPr/>
        </p:nvSpPr>
        <p:spPr>
          <a:xfrm>
            <a:off x="8542610" y="42656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(350,300)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F6E00-8DAC-3BDC-46ED-3386E8C34B91}"/>
              </a:ext>
            </a:extLst>
          </p:cNvPr>
          <p:cNvSpPr txBox="1"/>
          <p:nvPr/>
        </p:nvSpPr>
        <p:spPr>
          <a:xfrm>
            <a:off x="9791793" y="313021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(1000,100)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94D04D-72B7-1E97-2752-12242916DA16}"/>
              </a:ext>
            </a:extLst>
          </p:cNvPr>
          <p:cNvSpPr txBox="1"/>
          <p:nvPr/>
        </p:nvSpPr>
        <p:spPr>
          <a:xfrm>
            <a:off x="10889085" y="52313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(1200,700)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E6C4C-2430-271F-F1B1-82204AC6BD58}"/>
              </a:ext>
            </a:extLst>
          </p:cNvPr>
          <p:cNvSpPr txBox="1"/>
          <p:nvPr/>
        </p:nvSpPr>
        <p:spPr>
          <a:xfrm>
            <a:off x="10957325" y="485664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(1150,600)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D1D70-BE6D-23E5-44AF-B64333494DA9}"/>
              </a:ext>
            </a:extLst>
          </p:cNvPr>
          <p:cNvSpPr txBox="1"/>
          <p:nvPr/>
        </p:nvSpPr>
        <p:spPr>
          <a:xfrm>
            <a:off x="8034740" y="52571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0.9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B2EFF-C92B-C3DB-A948-595A5F8E8BD0}"/>
              </a:ext>
            </a:extLst>
          </p:cNvPr>
          <p:cNvSpPr txBox="1"/>
          <p:nvPr/>
        </p:nvSpPr>
        <p:spPr>
          <a:xfrm>
            <a:off x="8687857" y="451047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2283E-2EB4-0182-AFB4-332C27AA381D}"/>
              </a:ext>
            </a:extLst>
          </p:cNvPr>
          <p:cNvSpPr txBox="1"/>
          <p:nvPr/>
        </p:nvSpPr>
        <p:spPr>
          <a:xfrm>
            <a:off x="8631147" y="392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0.6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FAC5C-580A-1CBC-E7B0-4F5641715E15}"/>
              </a:ext>
            </a:extLst>
          </p:cNvPr>
          <p:cNvSpPr txBox="1"/>
          <p:nvPr/>
        </p:nvSpPr>
        <p:spPr>
          <a:xfrm>
            <a:off x="10381057" y="5016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0.8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001790-391A-F5E1-B894-124907BCED5A}"/>
              </a:ext>
            </a:extLst>
          </p:cNvPr>
          <p:cNvSpPr txBox="1"/>
          <p:nvPr/>
        </p:nvSpPr>
        <p:spPr>
          <a:xfrm>
            <a:off x="10125751" y="374445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0.7</a:t>
            </a:r>
            <a:endParaRPr lang="ko-KR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CA70A-A301-166B-F875-9843885F6AA5}"/>
              </a:ext>
            </a:extLst>
          </p:cNvPr>
          <p:cNvSpPr txBox="1"/>
          <p:nvPr/>
        </p:nvSpPr>
        <p:spPr>
          <a:xfrm>
            <a:off x="7806176" y="407422"/>
            <a:ext cx="45608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boxes=np.array([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[100,200,350,300],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[100,200,400,500],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[100,200,300,800],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[1000,100,1150,600],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   [1000,100,1200,700]</a:t>
            </a:r>
          </a:p>
          <a:p>
            <a:r>
              <a:rPr lang="en-US" altLang="ko-KR" sz="1600">
                <a:latin typeface="Consolas" panose="020B0609020204030204" pitchFamily="49" charset="0"/>
              </a:rPr>
              <a:t>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probs = np.array([0.6,0.7,0.9,0.7,0.8])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0.6 0.7 0.7 0.8 0.9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0   1   3   4   2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03912F4-0F70-A569-8B3F-6B6150DD6054}"/>
              </a:ext>
            </a:extLst>
          </p:cNvPr>
          <p:cNvGrpSpPr/>
          <p:nvPr/>
        </p:nvGrpSpPr>
        <p:grpSpPr>
          <a:xfrm>
            <a:off x="5287018" y="5699486"/>
            <a:ext cx="2823169" cy="1110785"/>
            <a:chOff x="2764354" y="5030283"/>
            <a:chExt cx="3380008" cy="13298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7F505A-F60F-C267-C15B-6D647A2EC49B}"/>
                </a:ext>
              </a:extLst>
            </p:cNvPr>
            <p:cNvSpPr/>
            <p:nvPr/>
          </p:nvSpPr>
          <p:spPr>
            <a:xfrm>
              <a:off x="3388895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0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59F8CC1-220A-EC3E-BA89-C7678ACC86C0}"/>
                </a:ext>
              </a:extLst>
            </p:cNvPr>
            <p:cNvSpPr/>
            <p:nvPr/>
          </p:nvSpPr>
          <p:spPr>
            <a:xfrm>
              <a:off x="3904649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1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B05A2F1-1AD0-C693-CF60-1E05A045F636}"/>
                </a:ext>
              </a:extLst>
            </p:cNvPr>
            <p:cNvSpPr/>
            <p:nvPr/>
          </p:nvSpPr>
          <p:spPr>
            <a:xfrm>
              <a:off x="4420402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3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4F790C-AD72-1841-D405-92F35FE1366E}"/>
                </a:ext>
              </a:extLst>
            </p:cNvPr>
            <p:cNvSpPr/>
            <p:nvPr/>
          </p:nvSpPr>
          <p:spPr>
            <a:xfrm>
              <a:off x="4936156" y="5654902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4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FC96B5-C253-5BBA-C7C1-EF98D94F2FA4}"/>
                </a:ext>
              </a:extLst>
            </p:cNvPr>
            <p:cNvSpPr/>
            <p:nvPr/>
          </p:nvSpPr>
          <p:spPr>
            <a:xfrm>
              <a:off x="5451909" y="5654902"/>
              <a:ext cx="515754" cy="3077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9149FF-C3ED-A406-C292-90711EDB25B0}"/>
                </a:ext>
              </a:extLst>
            </p:cNvPr>
            <p:cNvSpPr txBox="1"/>
            <p:nvPr/>
          </p:nvSpPr>
          <p:spPr>
            <a:xfrm>
              <a:off x="2764354" y="563120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idxs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3" name="화살표: 아래쪽 32">
              <a:extLst>
                <a:ext uri="{FF2B5EF4-FFF2-40B4-BE49-F238E27FC236}">
                  <a16:creationId xmlns:a16="http://schemas.microsoft.com/office/drawing/2014/main" id="{94A8A9B4-6DDD-C721-13A6-5928D486EA02}"/>
                </a:ext>
              </a:extLst>
            </p:cNvPr>
            <p:cNvSpPr/>
            <p:nvPr/>
          </p:nvSpPr>
          <p:spPr>
            <a:xfrm>
              <a:off x="5575254" y="5397010"/>
              <a:ext cx="268706" cy="250118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5A3405-0CE7-7C7C-7E53-A0076A2514EE}"/>
                </a:ext>
              </a:extLst>
            </p:cNvPr>
            <p:cNvSpPr txBox="1"/>
            <p:nvPr/>
          </p:nvSpPr>
          <p:spPr>
            <a:xfrm>
              <a:off x="5447316" y="5030283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last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EE6E724-B73D-CE93-686B-869D3268815C}"/>
                </a:ext>
              </a:extLst>
            </p:cNvPr>
            <p:cNvSpPr/>
            <p:nvPr/>
          </p:nvSpPr>
          <p:spPr>
            <a:xfrm>
              <a:off x="3388895" y="6035427"/>
              <a:ext cx="515754" cy="3077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</a:rPr>
                <a:t>2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291CA6-187A-CDD2-356A-D8EFF4FCA197}"/>
                </a:ext>
              </a:extLst>
            </p:cNvPr>
            <p:cNvSpPr txBox="1"/>
            <p:nvPr/>
          </p:nvSpPr>
          <p:spPr>
            <a:xfrm>
              <a:off x="2764354" y="5991676"/>
              <a:ext cx="697046" cy="368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>
                  <a:latin typeface="Consolas" panose="020B0609020204030204" pitchFamily="49" charset="0"/>
                </a:rPr>
                <a:t>pick</a:t>
              </a:r>
              <a:endParaRPr lang="ko-KR" altLang="en-US" sz="1400">
                <a:latin typeface="Consolas" panose="020B0609020204030204" pitchFamily="49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4E15B0A-DC80-F052-63BD-C63AFC8B72FA}"/>
              </a:ext>
            </a:extLst>
          </p:cNvPr>
          <p:cNvSpPr/>
          <p:nvPr/>
        </p:nvSpPr>
        <p:spPr>
          <a:xfrm>
            <a:off x="9015461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3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94024F-DA51-CC1F-1061-55ED6778C473}"/>
              </a:ext>
            </a:extLst>
          </p:cNvPr>
          <p:cNvSpPr/>
          <p:nvPr/>
        </p:nvSpPr>
        <p:spPr>
          <a:xfrm>
            <a:off x="9446247" y="6225912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679B1-596A-C2B2-6F6C-606ADD0EE60D}"/>
              </a:ext>
            </a:extLst>
          </p:cNvPr>
          <p:cNvSpPr txBox="1"/>
          <p:nvPr/>
        </p:nvSpPr>
        <p:spPr>
          <a:xfrm>
            <a:off x="8498751" y="621286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idxs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F4434BB-E3E7-541B-AD53-19B6AC2AC992}"/>
              </a:ext>
            </a:extLst>
          </p:cNvPr>
          <p:cNvSpPr/>
          <p:nvPr/>
        </p:nvSpPr>
        <p:spPr>
          <a:xfrm>
            <a:off x="9540069" y="5988925"/>
            <a:ext cx="224438" cy="20891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E779DD-1014-033E-7E04-5CC63A183EDA}"/>
              </a:ext>
            </a:extLst>
          </p:cNvPr>
          <p:cNvSpPr txBox="1"/>
          <p:nvPr/>
        </p:nvSpPr>
        <p:spPr>
          <a:xfrm>
            <a:off x="9433208" y="56826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last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481B12-0F03-833C-256F-1E75FAA4695F}"/>
              </a:ext>
            </a:extLst>
          </p:cNvPr>
          <p:cNvSpPr/>
          <p:nvPr/>
        </p:nvSpPr>
        <p:spPr>
          <a:xfrm>
            <a:off x="9446247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4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40EC14-B4EC-1A7A-95C9-7189AEECB039}"/>
              </a:ext>
            </a:extLst>
          </p:cNvPr>
          <p:cNvSpPr txBox="1"/>
          <p:nvPr/>
        </p:nvSpPr>
        <p:spPr>
          <a:xfrm>
            <a:off x="8498751" y="651395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>
                <a:latin typeface="Consolas" panose="020B0609020204030204" pitchFamily="49" charset="0"/>
              </a:rPr>
              <a:t>pick</a:t>
            </a:r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99495AA-10BC-6FB3-DE28-DF002CCF89EC}"/>
              </a:ext>
            </a:extLst>
          </p:cNvPr>
          <p:cNvSpPr/>
          <p:nvPr/>
        </p:nvSpPr>
        <p:spPr>
          <a:xfrm>
            <a:off x="9014738" y="6560990"/>
            <a:ext cx="430786" cy="25707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2</a:t>
            </a:r>
            <a:endParaRPr lang="ko-KR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0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781496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# box : (centerX, centerY, width, height)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def convertToAbsoluteValues(size, box):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xIn = round(((2 * float(box[0]) - float(box[2])) * size[0]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yIn = round(((2 * float(box[1]) - float(box[3])) * size[1] / 2))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xEnd = xIn + round(float(box[2]) * size[0])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yEnd = yIn + round(float(box[3]) * size[1])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yIn &lt;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yIn = 0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xEnd &gt;= size[0]: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xEnd = size[0]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if yEnd &gt;= size[1]: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yEnd = size[1] - 1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return (xIn, yIn, xEnd, yEnd)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9C9B72-B929-8BE7-5A0B-027ED2AB932A}"/>
              </a:ext>
            </a:extLst>
          </p:cNvPr>
          <p:cNvSpPr/>
          <p:nvPr/>
        </p:nvSpPr>
        <p:spPr>
          <a:xfrm>
            <a:off x="8598568" y="1664368"/>
            <a:ext cx="3280611" cy="21215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307654E-3BF3-2A4D-4154-1AE922B7D6A9}"/>
              </a:ext>
            </a:extLst>
          </p:cNvPr>
          <p:cNvSpPr/>
          <p:nvPr/>
        </p:nvSpPr>
        <p:spPr>
          <a:xfrm>
            <a:off x="9270077" y="2050294"/>
            <a:ext cx="1794966" cy="13105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E137841-1B69-ECE2-A349-B5581B5EA9A4}"/>
              </a:ext>
            </a:extLst>
          </p:cNvPr>
          <p:cNvSpPr/>
          <p:nvPr/>
        </p:nvSpPr>
        <p:spPr>
          <a:xfrm>
            <a:off x="9992669" y="26795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FF0104-1768-5FB1-25DF-3FE3CE9BD79E}"/>
              </a:ext>
            </a:extLst>
          </p:cNvPr>
          <p:cNvSpPr txBox="1"/>
          <p:nvPr/>
        </p:nvSpPr>
        <p:spPr>
          <a:xfrm>
            <a:off x="9992669" y="24949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(0.572656,0.523958)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610FF-282D-4506-F0FD-9E7E85C7512B}"/>
              </a:ext>
            </a:extLst>
          </p:cNvPr>
          <p:cNvSpPr txBox="1"/>
          <p:nvPr/>
        </p:nvSpPr>
        <p:spPr>
          <a:xfrm>
            <a:off x="9270076" y="17562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w=0.698438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0A8D00-511F-E031-D273-F9EB94827C9A}"/>
              </a:ext>
            </a:extLst>
          </p:cNvPr>
          <p:cNvSpPr txBox="1"/>
          <p:nvPr/>
        </p:nvSpPr>
        <p:spPr>
          <a:xfrm>
            <a:off x="7640992" y="22392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h=0.589583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769CA-5EAA-EE5D-D422-AE07E20247B3}"/>
              </a:ext>
            </a:extLst>
          </p:cNvPr>
          <p:cNvSpPr txBox="1"/>
          <p:nvPr/>
        </p:nvSpPr>
        <p:spPr>
          <a:xfrm>
            <a:off x="7969233" y="404430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GT=(0.572656, 0.523958, 0.698438, 0.589583)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C8A494-C695-EF90-3C5A-6D2F6F2F944A}"/>
              </a:ext>
            </a:extLst>
          </p:cNvPr>
          <p:cNvSpPr txBox="1"/>
          <p:nvPr/>
        </p:nvSpPr>
        <p:spPr>
          <a:xfrm>
            <a:off x="8065780" y="186759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(143,110)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D6ED74-9698-035F-0017-DBC57B026FF8}"/>
              </a:ext>
            </a:extLst>
          </p:cNvPr>
          <p:cNvSpPr txBox="1"/>
          <p:nvPr/>
        </p:nvSpPr>
        <p:spPr>
          <a:xfrm>
            <a:off x="10945810" y="323649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(590,393)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B1AB02-908F-9875-AA7E-0333C9DC0AD7}"/>
              </a:ext>
            </a:extLst>
          </p:cNvPr>
          <p:cNvSpPr txBox="1"/>
          <p:nvPr/>
        </p:nvSpPr>
        <p:spPr>
          <a:xfrm>
            <a:off x="8041422" y="700441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size=(640,480)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AEEC83-284E-1FF4-D429-F5CA16D3ECD9}"/>
              </a:ext>
            </a:extLst>
          </p:cNvPr>
          <p:cNvSpPr txBox="1"/>
          <p:nvPr/>
        </p:nvSpPr>
        <p:spPr>
          <a:xfrm>
            <a:off x="9995595" y="1308709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640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597B4A-4F6D-8128-B1F6-54CA34B38D06}"/>
              </a:ext>
            </a:extLst>
          </p:cNvPr>
          <p:cNvSpPr txBox="1"/>
          <p:nvPr/>
        </p:nvSpPr>
        <p:spPr>
          <a:xfrm>
            <a:off x="8065780" y="273013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480</a:t>
            </a:r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23FCA3-3AB9-800E-C5DA-E11F34DCBA0F}"/>
              </a:ext>
            </a:extLst>
          </p:cNvPr>
          <p:cNvSpPr txBox="1"/>
          <p:nvPr/>
        </p:nvSpPr>
        <p:spPr>
          <a:xfrm>
            <a:off x="7964928" y="78803"/>
            <a:ext cx="563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>
                <a:latin typeface="Consolas" panose="020B0609020204030204" pitchFamily="49" charset="0"/>
              </a:rPr>
              <a:t>DT=(0.657031, 0.653125, 0.648438, 0.552083)</a:t>
            </a:r>
            <a:endParaRPr lang="ko-KR" alt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0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312821" y="340895"/>
            <a:ext cx="882485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def AP(detections, groundtruths, classes, IOUThreshold = 0.3, method = 'AP'):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result = []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for c in classes: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[d for d in detections if d[1]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gts = [g for g in groundtruths if g[1] == c]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dects = sorted(dects, key = lambda conf : conf[2], reverse=True)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</a:t>
            </a:r>
            <a:r>
              <a:rPr lang="es-ES" altLang="ko-KR" sz="1600">
                <a:latin typeface="Consolas" panose="020B0609020204030204" pitchFamily="49" charset="0"/>
              </a:rPr>
              <a:t>TP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FP = np.zeros(len(dects))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det = Counter(cc[0] for cc in gts)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for key, val in det.items():</a:t>
            </a:r>
          </a:p>
          <a:p>
            <a:pPr algn="l"/>
            <a:r>
              <a:rPr lang="es-ES" altLang="ko-KR" sz="1600">
                <a:latin typeface="Consolas" panose="020B0609020204030204" pitchFamily="49" charset="0"/>
              </a:rPr>
              <a:t>            det[key] = np.zeros(val)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3340908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304799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46D5-251C-D2CB-B5E5-D1EAE8D77302}"/>
              </a:ext>
            </a:extLst>
          </p:cNvPr>
          <p:cNvSpPr txBox="1"/>
          <p:nvPr/>
        </p:nvSpPr>
        <p:spPr>
          <a:xfrm>
            <a:off x="7003089" y="46869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0.33, (138, 173, 335, 330)],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0.92, (280, 69, 696, 435)]]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B8D10-A8DE-3386-0ABA-EEDF6B25C1BB}"/>
              </a:ext>
            </a:extLst>
          </p:cNvPr>
          <p:cNvSpPr txBox="1"/>
          <p:nvPr/>
        </p:nvSpPr>
        <p:spPr>
          <a:xfrm>
            <a:off x="8554452" y="438751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4602663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5007726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5412789" y="504077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5018959" y="4658942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4602663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5007726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5412789" y="578271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5018959" y="5400880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1596989" y="50407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1596989" y="53515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1596989" y="5662404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3047289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3452352" y="4856378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3180930" y="5411741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3180537" y="5995263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2280569" y="5014794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2280569" y="5510004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2280569" y="5820820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4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DA4B6E2-B66B-35D6-3962-7A8BB3896073}"/>
              </a:ext>
            </a:extLst>
          </p:cNvPr>
          <p:cNvSpPr txBox="1"/>
          <p:nvPr/>
        </p:nvSpPr>
        <p:spPr>
          <a:xfrm>
            <a:off x="-577660" y="-23315"/>
            <a:ext cx="680506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for d in range(len(dects)):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gt = [gt for gt in gts if gt[0] == dects[d][0]]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iouMax = 0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for j in range(len(gt)):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iou1 = iou(dects[d][3], gt[j][3])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iou1 &gt; iouMax: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iouMax = iou1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jmax = j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if iouMax &gt;= IOUThreshold: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if det[dects[d][0]][jmax] == 0: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TP[d]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det[dects[d][0]][jmax]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    FP[d] = 1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else: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               FP[d] = 1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8980A-8682-582D-46E4-056C72ECB8C1}"/>
              </a:ext>
            </a:extLst>
          </p:cNvPr>
          <p:cNvSpPr txBox="1"/>
          <p:nvPr/>
        </p:nvSpPr>
        <p:spPr>
          <a:xfrm>
            <a:off x="7003089" y="934592"/>
            <a:ext cx="5009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0.92, (280, 69, 696, 435)],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0.77, (499, 286, 791, 455)],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0.33, (138, 173, 335, 330)]]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93871-5941-DD4C-9A06-706FFAABDC96}"/>
              </a:ext>
            </a:extLst>
          </p:cNvPr>
          <p:cNvSpPr txBox="1"/>
          <p:nvPr/>
        </p:nvSpPr>
        <p:spPr>
          <a:xfrm>
            <a:off x="8522368" y="64168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dects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1EA428-AA03-8324-99BF-40D5E4F39C24}"/>
              </a:ext>
            </a:extLst>
          </p:cNvPr>
          <p:cNvSpPr/>
          <p:nvPr/>
        </p:nvSpPr>
        <p:spPr>
          <a:xfrm>
            <a:off x="3688263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EE7A68-C9CA-B426-3FA7-D42855752E36}"/>
              </a:ext>
            </a:extLst>
          </p:cNvPr>
          <p:cNvSpPr/>
          <p:nvPr/>
        </p:nvSpPr>
        <p:spPr>
          <a:xfrm>
            <a:off x="4093326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2F53A-E715-0D21-DF15-9509EB52D38A}"/>
              </a:ext>
            </a:extLst>
          </p:cNvPr>
          <p:cNvSpPr/>
          <p:nvPr/>
        </p:nvSpPr>
        <p:spPr>
          <a:xfrm>
            <a:off x="4498389" y="5225256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478176-1727-0A55-713D-EF5B7C41F0DF}"/>
              </a:ext>
            </a:extLst>
          </p:cNvPr>
          <p:cNvSpPr txBox="1"/>
          <p:nvPr/>
        </p:nvSpPr>
        <p:spPr>
          <a:xfrm>
            <a:off x="4104559" y="484342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TP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9AE253-322E-3642-5D97-977409D21EC6}"/>
              </a:ext>
            </a:extLst>
          </p:cNvPr>
          <p:cNvSpPr/>
          <p:nvPr/>
        </p:nvSpPr>
        <p:spPr>
          <a:xfrm>
            <a:off x="3688263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1150D3-3408-B17F-6A6F-3B1CECAF8A5C}"/>
              </a:ext>
            </a:extLst>
          </p:cNvPr>
          <p:cNvSpPr/>
          <p:nvPr/>
        </p:nvSpPr>
        <p:spPr>
          <a:xfrm>
            <a:off x="4093326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929-DA1C-1DB3-D6BD-1FAB25152DD5}"/>
              </a:ext>
            </a:extLst>
          </p:cNvPr>
          <p:cNvSpPr/>
          <p:nvPr/>
        </p:nvSpPr>
        <p:spPr>
          <a:xfrm>
            <a:off x="4498389" y="5967194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FBDE5-E592-1140-43B5-16B0B2795266}"/>
              </a:ext>
            </a:extLst>
          </p:cNvPr>
          <p:cNvSpPr txBox="1"/>
          <p:nvPr/>
        </p:nvSpPr>
        <p:spPr>
          <a:xfrm>
            <a:off x="4104559" y="5585364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FP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048602E-8EFA-090C-DFB0-B062AEF9B98A}"/>
              </a:ext>
            </a:extLst>
          </p:cNvPr>
          <p:cNvSpPr/>
          <p:nvPr/>
        </p:nvSpPr>
        <p:spPr>
          <a:xfrm>
            <a:off x="682589" y="5225256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'297'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463640-3F42-7D14-D4BB-B8CFFD6F8FF5}"/>
              </a:ext>
            </a:extLst>
          </p:cNvPr>
          <p:cNvSpPr/>
          <p:nvPr/>
        </p:nvSpPr>
        <p:spPr>
          <a:xfrm>
            <a:off x="682589" y="5536072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'363'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F0EDA9-E5B5-8539-3345-F40EFBECE36B}"/>
              </a:ext>
            </a:extLst>
          </p:cNvPr>
          <p:cNvSpPr/>
          <p:nvPr/>
        </p:nvSpPr>
        <p:spPr>
          <a:xfrm>
            <a:off x="682589" y="5846888"/>
            <a:ext cx="683580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Consolas" panose="020B0609020204030204" pitchFamily="49" charset="0"/>
              </a:rPr>
              <a:t>'299'</a:t>
            </a:r>
            <a:endParaRPr lang="ko-KR" altLang="en-US" sz="14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42E148-9FF7-288B-924A-EB8127ECEC31}"/>
              </a:ext>
            </a:extLst>
          </p:cNvPr>
          <p:cNvSpPr/>
          <p:nvPr/>
        </p:nvSpPr>
        <p:spPr>
          <a:xfrm>
            <a:off x="2132889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AFD1A-6B7A-FB16-316D-B32240460F25}"/>
              </a:ext>
            </a:extLst>
          </p:cNvPr>
          <p:cNvSpPr/>
          <p:nvPr/>
        </p:nvSpPr>
        <p:spPr>
          <a:xfrm>
            <a:off x="2537952" y="5040862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BC2D9E3-49CA-0944-1CB0-8EAD2F84F0F9}"/>
              </a:ext>
            </a:extLst>
          </p:cNvPr>
          <p:cNvSpPr/>
          <p:nvPr/>
        </p:nvSpPr>
        <p:spPr>
          <a:xfrm>
            <a:off x="2266530" y="5596225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F5A18-66F8-65DB-0F85-9CBC75F64F9D}"/>
              </a:ext>
            </a:extLst>
          </p:cNvPr>
          <p:cNvSpPr/>
          <p:nvPr/>
        </p:nvSpPr>
        <p:spPr>
          <a:xfrm>
            <a:off x="2266137" y="6179747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428E5029-88AD-B07E-14BE-FFC138C1E1E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1366169" y="5199278"/>
            <a:ext cx="766720" cy="1843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D6931D52-5AAB-EB39-20EF-537EFD164837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1366169" y="5694488"/>
            <a:ext cx="900361" cy="6015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41135289-EBAA-6E4D-6CE3-D0A54A2AA63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1366169" y="6005304"/>
            <a:ext cx="899968" cy="3328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890D95DF-DFD8-84E4-F941-FD261538CB95}"/>
              </a:ext>
            </a:extLst>
          </p:cNvPr>
          <p:cNvSpPr/>
          <p:nvPr/>
        </p:nvSpPr>
        <p:spPr>
          <a:xfrm>
            <a:off x="4136146" y="4647965"/>
            <a:ext cx="319421" cy="2192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d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4280B-E9C4-E216-3421-18CFF2F396ED}"/>
              </a:ext>
            </a:extLst>
          </p:cNvPr>
          <p:cNvSpPr txBox="1"/>
          <p:nvPr/>
        </p:nvSpPr>
        <p:spPr>
          <a:xfrm>
            <a:off x="7031163" y="2218957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[['297', 0.0, 1.0, (106, 195, 303, 352)],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['297', 0.0, 1.0, (548, 250, 841, 419)],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['363', 0.0, 1.0, (207, 108, 624, 474)], </a:t>
            </a:r>
          </a:p>
          <a:p>
            <a:pPr algn="l"/>
            <a:r>
              <a:rPr lang="en-US" altLang="ko-KR" sz="1600">
                <a:latin typeface="Consolas" panose="020B0609020204030204" pitchFamily="49" charset="0"/>
              </a:rPr>
              <a:t> ['299', 0.0, 1.0, (434, 223, 715, 386)]]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DBBE5-73BE-3BCD-B850-B02AABC173E2}"/>
              </a:ext>
            </a:extLst>
          </p:cNvPr>
          <p:cNvSpPr txBox="1"/>
          <p:nvPr/>
        </p:nvSpPr>
        <p:spPr>
          <a:xfrm>
            <a:off x="8550442" y="1926048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gts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F623E6-CAFA-1ABA-EA60-5540CEA98927}"/>
              </a:ext>
            </a:extLst>
          </p:cNvPr>
          <p:cNvSpPr txBox="1"/>
          <p:nvPr/>
        </p:nvSpPr>
        <p:spPr>
          <a:xfrm>
            <a:off x="7075279" y="382794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[['363', 0.0, 1.0, (207, 108, 624, 474)]]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18B5E-5675-5B5A-DF83-18E2A513F608}"/>
              </a:ext>
            </a:extLst>
          </p:cNvPr>
          <p:cNvSpPr txBox="1"/>
          <p:nvPr/>
        </p:nvSpPr>
        <p:spPr>
          <a:xfrm>
            <a:off x="8594558" y="3535036"/>
            <a:ext cx="409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gt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3601A7-747D-755C-32F1-251F8320AAB3}"/>
              </a:ext>
            </a:extLst>
          </p:cNvPr>
          <p:cNvSpPr/>
          <p:nvPr/>
        </p:nvSpPr>
        <p:spPr>
          <a:xfrm>
            <a:off x="5805820" y="5181980"/>
            <a:ext cx="675191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0.59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6144-4B97-AB37-DDA7-600E03AA204F}"/>
              </a:ext>
            </a:extLst>
          </p:cNvPr>
          <p:cNvSpPr txBox="1"/>
          <p:nvPr/>
        </p:nvSpPr>
        <p:spPr>
          <a:xfrm>
            <a:off x="5675189" y="4808171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iouMax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873F73-57BD-126F-B501-6A3362ACB4D6}"/>
              </a:ext>
            </a:extLst>
          </p:cNvPr>
          <p:cNvSpPr/>
          <p:nvPr/>
        </p:nvSpPr>
        <p:spPr>
          <a:xfrm>
            <a:off x="6676649" y="5181980"/>
            <a:ext cx="405063" cy="3168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ko-KR" alt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9918A-C35F-24D2-9758-A44EA3C9DC88}"/>
              </a:ext>
            </a:extLst>
          </p:cNvPr>
          <p:cNvSpPr txBox="1"/>
          <p:nvPr/>
        </p:nvSpPr>
        <p:spPr>
          <a:xfrm>
            <a:off x="6546018" y="4808171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jmax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A61D8-B2C8-485A-44E3-8F44ADB47ECA}"/>
              </a:ext>
            </a:extLst>
          </p:cNvPr>
          <p:cNvSpPr txBox="1"/>
          <p:nvPr/>
        </p:nvSpPr>
        <p:spPr>
          <a:xfrm>
            <a:off x="770172" y="4905963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det</a:t>
            </a:r>
            <a:endParaRPr lang="ko-KR" altLang="en-US" sz="1600">
              <a:latin typeface="Consolas" panose="020B0609020204030204" pitchFamily="49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767A37-3DFE-FC90-B933-35244BDC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834" y="4905963"/>
            <a:ext cx="2619392" cy="14757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0BCFC2-B549-DDB0-176B-291DC21F45DD}"/>
              </a:ext>
            </a:extLst>
          </p:cNvPr>
          <p:cNvSpPr txBox="1"/>
          <p:nvPr/>
        </p:nvSpPr>
        <p:spPr>
          <a:xfrm>
            <a:off x="7880548" y="465715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>
                <a:latin typeface="Consolas" panose="020B0609020204030204" pitchFamily="49" charset="0"/>
              </a:rPr>
              <a:t>363</a:t>
            </a:r>
            <a:endParaRPr lang="ko-KR" altLang="en-US" sz="16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8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lIns="36000" rIns="36000" rtlCol="0" anchor="ctr"/>
      <a:lstStyle>
        <a:defPPr algn="ctr">
          <a:defRPr sz="1600" smtClean="0">
            <a:solidFill>
              <a:schemeClr val="tx1"/>
            </a:solidFill>
            <a:latin typeface="Consolas" panose="020B0609020204030204" pitchFamily="49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mtClean="0">
            <a:latin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5656</Words>
  <Application>Microsoft Office PowerPoint</Application>
  <PresentationFormat>와이드스크린</PresentationFormat>
  <Paragraphs>953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Helvetica Neue</vt:lpstr>
      <vt:lpstr>Spoqa Han Sans</vt:lpstr>
      <vt:lpstr>맑은 고딕</vt:lpstr>
      <vt:lpstr>Arial</vt:lpstr>
      <vt:lpstr>Cambria Math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jungin</dc:creator>
  <cp:lastModifiedBy>jungin kim</cp:lastModifiedBy>
  <cp:revision>12</cp:revision>
  <dcterms:created xsi:type="dcterms:W3CDTF">2023-05-22T01:18:29Z</dcterms:created>
  <dcterms:modified xsi:type="dcterms:W3CDTF">2023-09-14T07:50:16Z</dcterms:modified>
</cp:coreProperties>
</file>